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72" r:id="rId13"/>
    <p:sldId id="273" r:id="rId14"/>
    <p:sldId id="275" r:id="rId15"/>
    <p:sldId id="276" r:id="rId16"/>
    <p:sldId id="278" r:id="rId17"/>
    <p:sldId id="279" r:id="rId18"/>
    <p:sldId id="284" r:id="rId19"/>
    <p:sldId id="285" r:id="rId20"/>
    <p:sldId id="281" r:id="rId21"/>
    <p:sldId id="282" r:id="rId22"/>
    <p:sldId id="287" r:id="rId23"/>
    <p:sldId id="288" r:id="rId24"/>
    <p:sldId id="290" r:id="rId25"/>
    <p:sldId id="291" r:id="rId26"/>
    <p:sldId id="293" r:id="rId27"/>
    <p:sldId id="294" r:id="rId28"/>
    <p:sldId id="296" r:id="rId29"/>
    <p:sldId id="297" r:id="rId30"/>
    <p:sldId id="299" r:id="rId31"/>
    <p:sldId id="300" r:id="rId32"/>
    <p:sldId id="301" r:id="rId33"/>
    <p:sldId id="302" r:id="rId34"/>
    <p:sldId id="303" r:id="rId35"/>
    <p:sldId id="305" r:id="rId36"/>
    <p:sldId id="306" r:id="rId37"/>
    <p:sldId id="308" r:id="rId38"/>
    <p:sldId id="309" r:id="rId39"/>
    <p:sldId id="311" r:id="rId40"/>
    <p:sldId id="312" r:id="rId41"/>
    <p:sldId id="314" r:id="rId42"/>
    <p:sldId id="315" r:id="rId43"/>
    <p:sldId id="317" r:id="rId44"/>
    <p:sldId id="318" r:id="rId45"/>
    <p:sldId id="320" r:id="rId46"/>
    <p:sldId id="321" r:id="rId47"/>
    <p:sldId id="350" r:id="rId48"/>
    <p:sldId id="323" r:id="rId49"/>
    <p:sldId id="324" r:id="rId50"/>
    <p:sldId id="326" r:id="rId51"/>
    <p:sldId id="327" r:id="rId52"/>
    <p:sldId id="331" r:id="rId53"/>
    <p:sldId id="329" r:id="rId54"/>
    <p:sldId id="332" r:id="rId55"/>
    <p:sldId id="333" r:id="rId56"/>
    <p:sldId id="336" r:id="rId57"/>
    <p:sldId id="341" r:id="rId58"/>
    <p:sldId id="334" r:id="rId59"/>
    <p:sldId id="342" r:id="rId60"/>
    <p:sldId id="335" r:id="rId61"/>
    <p:sldId id="343" r:id="rId62"/>
    <p:sldId id="337" r:id="rId63"/>
    <p:sldId id="344" r:id="rId64"/>
    <p:sldId id="338" r:id="rId65"/>
    <p:sldId id="347" r:id="rId66"/>
    <p:sldId id="340" r:id="rId67"/>
    <p:sldId id="345" r:id="rId68"/>
    <p:sldId id="349" r:id="rId69"/>
    <p:sldId id="339" r:id="rId70"/>
    <p:sldId id="346" r:id="rId71"/>
    <p:sldId id="348" r:id="rId72"/>
    <p:sldId id="351" r:id="rId73"/>
    <p:sldId id="352" r:id="rId7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9A9D5-2EE1-4B2B-AE36-6F117BCBE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C65A12-411B-4BB7-9BD3-234E2798F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11CEF1-E5D7-463F-9D81-224AAC14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081A5F-8C5F-4D6B-84C1-5120FE37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E3DC76-0198-40FD-B120-F777D44C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BECB1-FD12-44B5-8884-7A4B4980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890438-4618-4306-AA99-10B760A9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A079E-5136-4DB9-94EE-A8D618DD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05BD23-B5B2-45A0-BC53-2417D2FE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CEB065-6342-47BB-A539-D78EA8ED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72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BB954F-40F9-40FF-9133-4276649A7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CC2E94-33F4-4AF4-9191-A9828DEAF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699271-7F3B-4805-81CC-6E0A9E02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A16983-6751-492C-8514-B3643C73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E9B09C-CDCC-4D59-883F-C3CBED0C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17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605FB-12BE-4577-8089-B2B12E6A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9DDA1B-7497-45D6-8324-E5DA55AB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39A765-2863-4280-BAC0-759F724E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67FF13-A6F0-4895-8E6B-96696556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E09DCB-A834-4FAB-ABD5-E68E056B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12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84A00-497F-4ECC-A6DE-DFD8FEB0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B7A664-8F90-4338-B00D-ABEE2889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AED788-7494-4E63-9779-56DB4AEA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ECE1A3-1F21-45D0-B4DA-AB61DDC4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F58F8A-2D80-40AE-8B1B-D26A5F83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94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68AA3-06A0-4AFC-891E-69C8B6EB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F1355-7425-4D24-A3B9-829717A60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C82D64-7D62-4E1D-80A3-7F1A4F303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EEA4DB-6EED-4D3F-A218-23EA95ED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A056E6-39CD-44E1-AC35-1924714F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5E82BA-325C-4658-BA3C-30D3C0E4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12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E606F-625E-4AC2-9307-470C26AC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73F4D2-8CCE-4D61-8DAE-29C0386B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00E860-5366-49C7-81C4-51276B832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1DB601-3201-4FBC-BD26-639D4495D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488375-C847-4B1A-BEF0-A400FEA83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803A58-266A-4828-9579-E736FF28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631563-E637-4124-9FA2-6D895F5C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AE84520-1F15-4189-8EEA-CB9F294C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6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0A6AB-F469-4287-813A-C5EC77C1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710393-5C49-4C02-9F70-3839A656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4559C7-6D58-4A80-9FE3-F735CE5C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863CCC-ED49-4CB0-AD69-FA03868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03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41DB99-3802-42CB-8B59-9EF98482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1EBE59-D056-4AFB-B9E3-47248D15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7F252D-B359-4754-B0AF-CCA028CD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75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54DD9-09A0-4D9E-A5EA-78CB2E7D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CE4F4B-FCAA-4C2F-A8E2-CFB16951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5C9014-C1BB-4D1C-99D9-EB0B55922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088969-BCED-4266-9256-AA68590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956B01-70E2-4B39-BF42-17052EBD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1DEC6F-DF01-4336-A738-835FD09E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85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B0E7C-7889-4D03-BA27-1BF55AD2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291891E-7E46-4D8E-9B6D-DC68D7689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DC7D1F-A50E-447C-863C-B8C53335A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02BE35-7571-4276-A99C-C4DF1E6B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921D71-B96C-48CE-A61B-BDD98AA3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F71141-9323-4759-A381-13E078D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7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787E60-8CAE-462A-840A-68DAC7C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6B8428-AC8C-4ED6-95DA-F84DD8E0D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E0F5AF-056C-4DC4-8FE0-AA5ECB61B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F1F8-75A2-4D4E-92EA-75C2A7D19F89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4E6572-CB3D-4EE0-8A2D-91F7CF0D5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4C276-E95A-45DA-A560-322648147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E7AB-88E6-438F-ADD9-607A60493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70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99F83-4509-456D-A1FD-F1F91F398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“Wij draaien Ongewoon groep” spel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CB992B-0891-43AA-AE88-323F0DB4A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Jong Nederland Diessen- De </a:t>
            </a:r>
            <a:r>
              <a:rPr lang="nl-NL" dirty="0" err="1"/>
              <a:t>Knerten</a:t>
            </a:r>
            <a:endParaRPr lang="nl-NL" dirty="0"/>
          </a:p>
          <a:p>
            <a:r>
              <a:rPr lang="nl-NL" dirty="0"/>
              <a:t>Door het Corona virus mochten we niet samen komen. Dan maar “thuis opdrachten” via de app. </a:t>
            </a:r>
          </a:p>
        </p:txBody>
      </p:sp>
    </p:spTree>
    <p:extLst>
      <p:ext uri="{BB962C8B-B14F-4D97-AF65-F5344CB8AC3E}">
        <p14:creationId xmlns:p14="http://schemas.microsoft.com/office/powerpoint/2010/main" val="247136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00FB40B-F281-4C19-A672-294CA09CF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325" y="142875"/>
            <a:ext cx="6836775" cy="6715125"/>
          </a:xfrm>
        </p:spPr>
      </p:pic>
    </p:spTree>
    <p:extLst>
      <p:ext uri="{BB962C8B-B14F-4D97-AF65-F5344CB8AC3E}">
        <p14:creationId xmlns:p14="http://schemas.microsoft.com/office/powerpoint/2010/main" val="167458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B00C0-77DF-4136-838F-A1F4FBF9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leukste filmpjes!!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F21A323-D25B-4E5B-8183-3C6DA1BEE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94" y="1412126"/>
            <a:ext cx="10286531" cy="49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69A9CD8-E39E-40B3-A8B5-086B73B62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00" y="221665"/>
            <a:ext cx="6648450" cy="6530151"/>
          </a:xfrm>
        </p:spPr>
      </p:pic>
    </p:spTree>
    <p:extLst>
      <p:ext uri="{BB962C8B-B14F-4D97-AF65-F5344CB8AC3E}">
        <p14:creationId xmlns:p14="http://schemas.microsoft.com/office/powerpoint/2010/main" val="321058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persoon, binnen, jong, zitten&#10;&#10;Automatisch gegenereerde beschrijving">
            <a:extLst>
              <a:ext uri="{FF2B5EF4-FFF2-40B4-BE49-F238E27FC236}">
                <a16:creationId xmlns:a16="http://schemas.microsoft.com/office/drawing/2014/main" id="{FE09B282-F4C2-4DFB-B4B5-C6A588B84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970465" cy="3383279"/>
          </a:xfrm>
          <a:prstGeom prst="rect">
            <a:avLst/>
          </a:prstGeom>
        </p:spPr>
      </p:pic>
      <p:pic>
        <p:nvPicPr>
          <p:cNvPr id="5" name="Tijdelijke aanduiding voor inhoud 4" descr="Afbeelding met binnen, persoon, vrouw, plafond&#10;&#10;Automatisch gegenereerde beschrijving">
            <a:extLst>
              <a:ext uri="{FF2B5EF4-FFF2-40B4-BE49-F238E27FC236}">
                <a16:creationId xmlns:a16="http://schemas.microsoft.com/office/drawing/2014/main" id="{AACAB276-3D56-4DE0-B1A1-9A071D2C4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7" name="Afbeelding 6" descr="Afbeelding met binnen, venster, staand, persoon&#10;&#10;Automatisch gegenereerde beschrijving">
            <a:extLst>
              <a:ext uri="{FF2B5EF4-FFF2-40B4-BE49-F238E27FC236}">
                <a16:creationId xmlns:a16="http://schemas.microsoft.com/office/drawing/2014/main" id="{8CF3D092-ADE4-4082-AE45-70616327B3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3" name="Afbeelding 12" descr="Afbeelding met binnen, persoon, vasthouden, man&#10;&#10;Automatisch gegenereerde beschrijving">
            <a:extLst>
              <a:ext uri="{FF2B5EF4-FFF2-40B4-BE49-F238E27FC236}">
                <a16:creationId xmlns:a16="http://schemas.microsoft.com/office/drawing/2014/main" id="{E397B28C-8FF6-4ED4-BAB1-58D7E377D1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9" name="Afbeelding 8" descr="Afbeelding met persoon, vrouw, vasthouden, dragen&#10;&#10;Automatisch gegenereerde beschrijving">
            <a:extLst>
              <a:ext uri="{FF2B5EF4-FFF2-40B4-BE49-F238E27FC236}">
                <a16:creationId xmlns:a16="http://schemas.microsoft.com/office/drawing/2014/main" id="{DE6E4ECE-BFC8-4279-AF8E-833117E000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7DAE79-D7FD-4AD9-9AC0-AA766A5A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Tijdelijke aanduiding voor inhoud 20">
            <a:extLst>
              <a:ext uri="{FF2B5EF4-FFF2-40B4-BE49-F238E27FC236}">
                <a16:creationId xmlns:a16="http://schemas.microsoft.com/office/drawing/2014/main" id="{6F92A9EB-569B-4979-8D68-5251187BB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11" name="Afbeelding 10" descr="Afbeelding met persoon, binnen, hoed, kleding&#10;&#10;Automatisch gegenereerde beschrijving">
            <a:extLst>
              <a:ext uri="{FF2B5EF4-FFF2-40B4-BE49-F238E27FC236}">
                <a16:creationId xmlns:a16="http://schemas.microsoft.com/office/drawing/2014/main" id="{0CA0695D-2778-4E2C-BC83-E217B7BC0B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059902" y="3474719"/>
            <a:ext cx="297046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BD45A1F-C9ED-442D-AC3E-6F2F5014A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67400"/>
            <a:ext cx="6839805" cy="6790599"/>
          </a:xfrm>
        </p:spPr>
      </p:pic>
    </p:spTree>
    <p:extLst>
      <p:ext uri="{BB962C8B-B14F-4D97-AF65-F5344CB8AC3E}">
        <p14:creationId xmlns:p14="http://schemas.microsoft.com/office/powerpoint/2010/main" val="311607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krant, koelkast&#10;&#10;Automatisch gegenereerde beschrijving">
            <a:extLst>
              <a:ext uri="{FF2B5EF4-FFF2-40B4-BE49-F238E27FC236}">
                <a16:creationId xmlns:a16="http://schemas.microsoft.com/office/drawing/2014/main" id="{BB1414E7-BA4D-4111-9448-4FB70B73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C6E76FB-B517-4A30-92AA-8E0F010555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838" y="684213"/>
            <a:ext cx="3051175" cy="5487988"/>
          </a:xfrm>
          <a:prstGeom prst="rect">
            <a:avLst/>
          </a:prstGeom>
        </p:spPr>
      </p:pic>
      <p:pic>
        <p:nvPicPr>
          <p:cNvPr id="9" name="Afbeelding 8" descr="Afbeelding met stof&#10;&#10;Automatisch gegenereerde beschrijving">
            <a:extLst>
              <a:ext uri="{FF2B5EF4-FFF2-40B4-BE49-F238E27FC236}">
                <a16:creationId xmlns:a16="http://schemas.microsoft.com/office/drawing/2014/main" id="{42266D9D-18E7-4804-B916-E031F145DF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8" y="684213"/>
            <a:ext cx="3608388" cy="1992313"/>
          </a:xfrm>
          <a:prstGeom prst="rect">
            <a:avLst/>
          </a:prstGeom>
        </p:spPr>
      </p:pic>
      <p:pic>
        <p:nvPicPr>
          <p:cNvPr id="11" name="Afbeelding 10" descr="Afbeelding met persoon, binnen, vasthouden, tafel&#10;&#10;Automatisch gegenereerde beschrijving">
            <a:extLst>
              <a:ext uri="{FF2B5EF4-FFF2-40B4-BE49-F238E27FC236}">
                <a16:creationId xmlns:a16="http://schemas.microsoft.com/office/drawing/2014/main" id="{94116C63-6F64-4B6A-8E50-672DDD3811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675" y="684213"/>
            <a:ext cx="1473200" cy="1992313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39BBC3D8-3703-4C5B-9458-4E14EC8EA3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8" y="2759075"/>
            <a:ext cx="2540000" cy="3414713"/>
          </a:xfrm>
          <a:prstGeom prst="rect">
            <a:avLst/>
          </a:prstGeom>
        </p:spPr>
      </p:pic>
      <p:pic>
        <p:nvPicPr>
          <p:cNvPr id="15" name="Afbeelding 14" descr="Afbeelding met laptop, persoon, computer, zitten&#10;&#10;Automatisch gegenereerde beschrijving">
            <a:extLst>
              <a:ext uri="{FF2B5EF4-FFF2-40B4-BE49-F238E27FC236}">
                <a16:creationId xmlns:a16="http://schemas.microsoft.com/office/drawing/2014/main" id="{3D8EE3E9-7E21-4077-B67F-D5B380778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288" y="2759075"/>
            <a:ext cx="2540000" cy="3414713"/>
          </a:xfrm>
          <a:prstGeom prst="rect">
            <a:avLst/>
          </a:prstGeom>
        </p:spPr>
      </p:pic>
      <p:pic>
        <p:nvPicPr>
          <p:cNvPr id="17" name="Afbeelding 16" descr="Afbeelding met tekst, foto, man, hond&#10;&#10;Automatisch gegenereerde beschrijving">
            <a:extLst>
              <a:ext uri="{FF2B5EF4-FFF2-40B4-BE49-F238E27FC236}">
                <a16:creationId xmlns:a16="http://schemas.microsoft.com/office/drawing/2014/main" id="{CF815312-63FD-4BC5-9B7F-53E6A9BCF1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563" y="684213"/>
            <a:ext cx="2425700" cy="3260725"/>
          </a:xfrm>
          <a:prstGeom prst="rect">
            <a:avLst/>
          </a:prstGeom>
        </p:spPr>
      </p:pic>
      <p:pic>
        <p:nvPicPr>
          <p:cNvPr id="19" name="Afbeelding 18" descr="Afbeelding met doos, kamer, mok&#10;&#10;Automatisch gegenereerde beschrijving">
            <a:extLst>
              <a:ext uri="{FF2B5EF4-FFF2-40B4-BE49-F238E27FC236}">
                <a16:creationId xmlns:a16="http://schemas.microsoft.com/office/drawing/2014/main" id="{C27BDD5D-7712-4E4C-8C17-DFA45C53D6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88" y="4027488"/>
            <a:ext cx="1171575" cy="21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1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17FD8FBB-5EA4-4E6D-BECC-8902AA0AB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53266"/>
            <a:ext cx="6850426" cy="6728533"/>
          </a:xfrm>
        </p:spPr>
      </p:pic>
    </p:spTree>
    <p:extLst>
      <p:ext uri="{BB962C8B-B14F-4D97-AF65-F5344CB8AC3E}">
        <p14:creationId xmlns:p14="http://schemas.microsoft.com/office/powerpoint/2010/main" val="4926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A0D93EB-BAE7-41ED-AD59-428C0E38D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6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9807796-8A75-4972-BE7B-40611EDDF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1" y="0"/>
            <a:ext cx="6846472" cy="6724650"/>
          </a:xfrm>
        </p:spPr>
      </p:pic>
    </p:spTree>
    <p:extLst>
      <p:ext uri="{BB962C8B-B14F-4D97-AF65-F5344CB8AC3E}">
        <p14:creationId xmlns:p14="http://schemas.microsoft.com/office/powerpoint/2010/main" val="56556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vrouw, staand, wit&#10;&#10;Automatisch gegenereerde beschrijving">
            <a:extLst>
              <a:ext uri="{FF2B5EF4-FFF2-40B4-BE49-F238E27FC236}">
                <a16:creationId xmlns:a16="http://schemas.microsoft.com/office/drawing/2014/main" id="{0CED1A8D-FF1D-4FDC-AE6A-499C480BA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7" name="Afbeelding 6" descr="Afbeelding met binnen, gebouw, graffiti, zitten&#10;&#10;Automatisch gegenereerde beschrijving">
            <a:extLst>
              <a:ext uri="{FF2B5EF4-FFF2-40B4-BE49-F238E27FC236}">
                <a16:creationId xmlns:a16="http://schemas.microsoft.com/office/drawing/2014/main" id="{CBF361C1-6B30-4863-BFEE-B9F6E8EE1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638" y="744538"/>
            <a:ext cx="1962150" cy="2643188"/>
          </a:xfrm>
          <a:prstGeom prst="rect">
            <a:avLst/>
          </a:prstGeom>
        </p:spPr>
      </p:pic>
      <p:pic>
        <p:nvPicPr>
          <p:cNvPr id="9" name="Afbeelding 8" descr="Afbeelding met binnen, verjaardag, tafel, taart&#10;&#10;Automatisch gegenereerde beschrijving">
            <a:extLst>
              <a:ext uri="{FF2B5EF4-FFF2-40B4-BE49-F238E27FC236}">
                <a16:creationId xmlns:a16="http://schemas.microsoft.com/office/drawing/2014/main" id="{AA3F09F2-0018-48D2-8548-C81198A918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744538"/>
            <a:ext cx="3103563" cy="1449388"/>
          </a:xfrm>
          <a:prstGeom prst="rect">
            <a:avLst/>
          </a:prstGeom>
        </p:spPr>
      </p:pic>
      <p:pic>
        <p:nvPicPr>
          <p:cNvPr id="11" name="Afbeelding 10" descr="Afbeelding met tafel, zitten, klein, vlieger&#10;&#10;Automatisch gegenereerde beschrijving">
            <a:extLst>
              <a:ext uri="{FF2B5EF4-FFF2-40B4-BE49-F238E27FC236}">
                <a16:creationId xmlns:a16="http://schemas.microsoft.com/office/drawing/2014/main" id="{A35690AA-655F-4B89-8404-310EE1BDF0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325" y="744538"/>
            <a:ext cx="1958975" cy="1449388"/>
          </a:xfrm>
          <a:prstGeom prst="rect">
            <a:avLst/>
          </a:prstGeom>
        </p:spPr>
      </p:pic>
      <p:pic>
        <p:nvPicPr>
          <p:cNvPr id="13" name="Afbeelding 12" descr="Afbeelding met binnen, tafel, zitten, houten&#10;&#10;Automatisch gegenereerde beschrijving">
            <a:extLst>
              <a:ext uri="{FF2B5EF4-FFF2-40B4-BE49-F238E27FC236}">
                <a16:creationId xmlns:a16="http://schemas.microsoft.com/office/drawing/2014/main" id="{B4A3329F-9623-4C2F-AD39-ED7E2D4B95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2276475"/>
            <a:ext cx="5145088" cy="3836988"/>
          </a:xfrm>
          <a:prstGeom prst="rect">
            <a:avLst/>
          </a:prstGeom>
        </p:spPr>
      </p:pic>
      <p:pic>
        <p:nvPicPr>
          <p:cNvPr id="15" name="Afbeelding 14" descr="Afbeelding met binnen, tafel, zitten, houten&#10;&#10;Automatisch gegenereerde beschrijving">
            <a:extLst>
              <a:ext uri="{FF2B5EF4-FFF2-40B4-BE49-F238E27FC236}">
                <a16:creationId xmlns:a16="http://schemas.microsoft.com/office/drawing/2014/main" id="{383622E1-D6D3-4445-8593-9A1296F2B4E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50" y="744538"/>
            <a:ext cx="3551238" cy="2643188"/>
          </a:xfrm>
          <a:prstGeom prst="rect">
            <a:avLst/>
          </a:prstGeom>
        </p:spPr>
      </p:pic>
      <p:pic>
        <p:nvPicPr>
          <p:cNvPr id="17" name="Afbeelding 16" descr="Afbeelding met binnen, zwart, tafel, kamer&#10;&#10;Automatisch gegenereerde beschrijving">
            <a:extLst>
              <a:ext uri="{FF2B5EF4-FFF2-40B4-BE49-F238E27FC236}">
                <a16:creationId xmlns:a16="http://schemas.microsoft.com/office/drawing/2014/main" id="{61C12A63-9D30-4180-8EFD-8D4C5E98E0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50" y="3470275"/>
            <a:ext cx="3551238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1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BDFFA7B-5FED-46FC-AE29-C83BC7593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585767"/>
            <a:ext cx="5789480" cy="5686465"/>
          </a:xfrm>
        </p:spPr>
      </p:pic>
    </p:spTree>
    <p:extLst>
      <p:ext uri="{BB962C8B-B14F-4D97-AF65-F5344CB8AC3E}">
        <p14:creationId xmlns:p14="http://schemas.microsoft.com/office/powerpoint/2010/main" val="238500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4B15681-7043-4C60-9690-24BD49F66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72" y="188649"/>
            <a:ext cx="6275255" cy="6163597"/>
          </a:xfrm>
        </p:spPr>
      </p:pic>
    </p:spTree>
    <p:extLst>
      <p:ext uri="{BB962C8B-B14F-4D97-AF65-F5344CB8AC3E}">
        <p14:creationId xmlns:p14="http://schemas.microsoft.com/office/powerpoint/2010/main" val="71566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A1E38-51BA-4770-B45C-B8603E10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5A6763-7900-49F8-A562-05C3405E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450" y="1825625"/>
            <a:ext cx="8515350" cy="4351338"/>
          </a:xfrm>
        </p:spPr>
        <p:txBody>
          <a:bodyPr/>
          <a:lstStyle/>
          <a:p>
            <a:r>
              <a:rPr lang="nl-NL" dirty="0"/>
              <a:t>Evert Weys</a:t>
            </a:r>
          </a:p>
          <a:p>
            <a:r>
              <a:rPr lang="nl-NL" dirty="0"/>
              <a:t>1650</a:t>
            </a:r>
          </a:p>
          <a:p>
            <a:r>
              <a:rPr lang="nl-NL" dirty="0"/>
              <a:t>200 miljoen</a:t>
            </a:r>
          </a:p>
          <a:p>
            <a:r>
              <a:rPr lang="nl-NL" dirty="0"/>
              <a:t>3 jaar</a:t>
            </a:r>
          </a:p>
          <a:p>
            <a:r>
              <a:rPr lang="nl-NL" dirty="0"/>
              <a:t>Licht roze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02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8356815-0497-4342-B561-DB5493BC9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695" y="269608"/>
            <a:ext cx="6293195" cy="6181217"/>
          </a:xfrm>
        </p:spPr>
      </p:pic>
    </p:spTree>
    <p:extLst>
      <p:ext uri="{BB962C8B-B14F-4D97-AF65-F5344CB8AC3E}">
        <p14:creationId xmlns:p14="http://schemas.microsoft.com/office/powerpoint/2010/main" val="3596335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rots, buiten, schimmels&#10;&#10;Automatisch gegenereerde beschrijving">
            <a:extLst>
              <a:ext uri="{FF2B5EF4-FFF2-40B4-BE49-F238E27FC236}">
                <a16:creationId xmlns:a16="http://schemas.microsoft.com/office/drawing/2014/main" id="{5A03F2B2-FB8D-4F1F-A957-8FB4439D6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75" y="2847975"/>
            <a:ext cx="1800225" cy="3260725"/>
          </a:xfrm>
        </p:spPr>
      </p:pic>
      <p:pic>
        <p:nvPicPr>
          <p:cNvPr id="7" name="Afbeelding 6" descr="Afbeelding met buiten, gras, rots, staand&#10;&#10;Automatisch gegenereerde beschrijving">
            <a:extLst>
              <a:ext uri="{FF2B5EF4-FFF2-40B4-BE49-F238E27FC236}">
                <a16:creationId xmlns:a16="http://schemas.microsoft.com/office/drawing/2014/main" id="{3866266C-E11C-470A-B3F8-66B7ED0CC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749300"/>
            <a:ext cx="3998913" cy="5359400"/>
          </a:xfrm>
          <a:prstGeom prst="rect">
            <a:avLst/>
          </a:prstGeom>
        </p:spPr>
      </p:pic>
      <p:pic>
        <p:nvPicPr>
          <p:cNvPr id="9" name="Afbeelding 8" descr="Afbeelding met persoon, rotsachtig, veld, staand&#10;&#10;Automatisch gegenereerde beschrijving">
            <a:extLst>
              <a:ext uri="{FF2B5EF4-FFF2-40B4-BE49-F238E27FC236}">
                <a16:creationId xmlns:a16="http://schemas.microsoft.com/office/drawing/2014/main" id="{9E2F4EF9-C005-4BCB-B24A-051FB85263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888" y="749300"/>
            <a:ext cx="925513" cy="2016125"/>
          </a:xfrm>
          <a:prstGeom prst="rect">
            <a:avLst/>
          </a:prstGeom>
        </p:spPr>
      </p:pic>
      <p:pic>
        <p:nvPicPr>
          <p:cNvPr id="11" name="Afbeelding 10" descr="Afbeelding met gebouw, baksteen, buiten, man&#10;&#10;Automatisch gegenereerde beschrijving">
            <a:extLst>
              <a:ext uri="{FF2B5EF4-FFF2-40B4-BE49-F238E27FC236}">
                <a16:creationId xmlns:a16="http://schemas.microsoft.com/office/drawing/2014/main" id="{CCC8E22E-824C-4A2E-B6FC-00B6116878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75" y="749300"/>
            <a:ext cx="1492250" cy="2016125"/>
          </a:xfrm>
          <a:prstGeom prst="rect">
            <a:avLst/>
          </a:prstGeom>
        </p:spPr>
      </p:pic>
      <p:pic>
        <p:nvPicPr>
          <p:cNvPr id="13" name="Afbeelding 12" descr="Afbeelding met staand, straat&#10;&#10;Automatisch gegenereerde beschrijving">
            <a:extLst>
              <a:ext uri="{FF2B5EF4-FFF2-40B4-BE49-F238E27FC236}">
                <a16:creationId xmlns:a16="http://schemas.microsoft.com/office/drawing/2014/main" id="{C3CBC215-AEA8-4933-AD77-0CB0104316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950" y="749300"/>
            <a:ext cx="1098550" cy="2016125"/>
          </a:xfrm>
          <a:prstGeom prst="rect">
            <a:avLst/>
          </a:prstGeom>
        </p:spPr>
      </p:pic>
      <p:pic>
        <p:nvPicPr>
          <p:cNvPr id="15" name="Afbeelding 14" descr="Afbeelding met buiten, gebouw, baksteen, dier&#10;&#10;Automatisch gegenereerde beschrijving">
            <a:extLst>
              <a:ext uri="{FF2B5EF4-FFF2-40B4-BE49-F238E27FC236}">
                <a16:creationId xmlns:a16="http://schemas.microsoft.com/office/drawing/2014/main" id="{43243994-199A-4847-A783-01FF1AEE82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450" y="2847975"/>
            <a:ext cx="1798638" cy="3260725"/>
          </a:xfrm>
          <a:prstGeom prst="rect">
            <a:avLst/>
          </a:prstGeom>
        </p:spPr>
      </p:pic>
      <p:pic>
        <p:nvPicPr>
          <p:cNvPr id="17" name="Afbeelding 16" descr="Afbeelding met gras, boom, heuvel, staand&#10;&#10;Automatisch gegenereerde beschrijving">
            <a:extLst>
              <a:ext uri="{FF2B5EF4-FFF2-40B4-BE49-F238E27FC236}">
                <a16:creationId xmlns:a16="http://schemas.microsoft.com/office/drawing/2014/main" id="{3D8D90C2-AF2D-4734-ABB8-BC7FAC7D37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38" y="749300"/>
            <a:ext cx="297815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92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173F735-EF74-488E-9DED-0942570A3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940" y="99795"/>
            <a:ext cx="5060272" cy="6644984"/>
          </a:xfrm>
        </p:spPr>
      </p:pic>
    </p:spTree>
    <p:extLst>
      <p:ext uri="{BB962C8B-B14F-4D97-AF65-F5344CB8AC3E}">
        <p14:creationId xmlns:p14="http://schemas.microsoft.com/office/powerpoint/2010/main" val="39192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916B9-810A-4226-B455-B5A6375D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antwoord is </a:t>
            </a:r>
            <a:r>
              <a:rPr lang="nl-NL" dirty="0" err="1"/>
              <a:t>Knerten</a:t>
            </a:r>
            <a:r>
              <a:rPr lang="nl-NL" dirty="0"/>
              <a:t>. </a:t>
            </a:r>
            <a:br>
              <a:rPr lang="nl-NL" dirty="0"/>
            </a:br>
            <a:r>
              <a:rPr lang="nl-NL" sz="2400" dirty="0"/>
              <a:t>( Knoester en </a:t>
            </a:r>
            <a:r>
              <a:rPr lang="nl-NL" sz="2400" dirty="0" err="1"/>
              <a:t>Twigson</a:t>
            </a:r>
            <a:r>
              <a:rPr lang="nl-NL" sz="2400" dirty="0"/>
              <a:t> rekenen we ook goed) 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12D9585-04F3-43E5-A136-7D35E405A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650" y="2724944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3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CB83488-886B-4298-A224-062AC8E3A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631" y="54905"/>
            <a:ext cx="6906828" cy="6748190"/>
          </a:xfrm>
        </p:spPr>
      </p:pic>
    </p:spTree>
    <p:extLst>
      <p:ext uri="{BB962C8B-B14F-4D97-AF65-F5344CB8AC3E}">
        <p14:creationId xmlns:p14="http://schemas.microsoft.com/office/powerpoint/2010/main" val="175517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78197-25A7-4756-A98E-32ED5E2A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EE4BEA9-9047-4E1F-BE9B-F5833B519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755" y="965200"/>
            <a:ext cx="8527839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5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33084A6-1001-419F-8F2B-6867BD5DD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607" y="0"/>
            <a:ext cx="6764785" cy="6609410"/>
          </a:xfrm>
        </p:spPr>
      </p:pic>
    </p:spTree>
    <p:extLst>
      <p:ext uri="{BB962C8B-B14F-4D97-AF65-F5344CB8AC3E}">
        <p14:creationId xmlns:p14="http://schemas.microsoft.com/office/powerpoint/2010/main" val="204322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E1D25-A1DF-4464-939A-D21CFF55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ein, meisje, jong, hoed&#10;&#10;Automatisch gegenereerde beschrijving">
            <a:extLst>
              <a:ext uri="{FF2B5EF4-FFF2-40B4-BE49-F238E27FC236}">
                <a16:creationId xmlns:a16="http://schemas.microsoft.com/office/drawing/2014/main" id="{773125E4-5BEC-4F45-82F4-72F8A2538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686" y="1274743"/>
            <a:ext cx="2447627" cy="4351338"/>
          </a:xfrm>
        </p:spPr>
      </p:pic>
      <p:pic>
        <p:nvPicPr>
          <p:cNvPr id="7" name="Afbeelding 6" descr="Afbeelding met persoon, binnen, hond, vasthouden&#10;&#10;Automatisch gegenereerde beschrijving">
            <a:extLst>
              <a:ext uri="{FF2B5EF4-FFF2-40B4-BE49-F238E27FC236}">
                <a16:creationId xmlns:a16="http://schemas.microsoft.com/office/drawing/2014/main" id="{015F8564-1205-4A1D-AE66-D76F9DAA1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618" y="1027906"/>
            <a:ext cx="3448631" cy="4598175"/>
          </a:xfrm>
          <a:prstGeom prst="rect">
            <a:avLst/>
          </a:prstGeom>
        </p:spPr>
      </p:pic>
      <p:pic>
        <p:nvPicPr>
          <p:cNvPr id="9" name="Afbeelding 8" descr="Afbeelding met persoon, binnen, tafel, jong&#10;&#10;Automatisch gegenereerde beschrijving">
            <a:extLst>
              <a:ext uri="{FF2B5EF4-FFF2-40B4-BE49-F238E27FC236}">
                <a16:creationId xmlns:a16="http://schemas.microsoft.com/office/drawing/2014/main" id="{36FB9C08-50F2-46B7-B5D4-3CB0E60413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7" y="1372400"/>
            <a:ext cx="3309900" cy="44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5083A-F8D7-4B17-85FA-D8ACB27F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(grappige) filmpjes ontvangen!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D8225A7-191A-4ACE-B65F-A234ACD93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793" y="2051050"/>
            <a:ext cx="5586413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48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BBB7A2F-9264-4BB5-940A-68F0D44C8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58" y="526712"/>
            <a:ext cx="6130884" cy="5990068"/>
          </a:xfrm>
        </p:spPr>
      </p:pic>
    </p:spTree>
    <p:extLst>
      <p:ext uri="{BB962C8B-B14F-4D97-AF65-F5344CB8AC3E}">
        <p14:creationId xmlns:p14="http://schemas.microsoft.com/office/powerpoint/2010/main" val="2874923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ijdelijke aanduiding voor inhoud 28" descr="Afbeelding met persoon, tafel, kop, bril&#10;&#10;Automatisch gegenereerde beschrijving">
            <a:extLst>
              <a:ext uri="{FF2B5EF4-FFF2-40B4-BE49-F238E27FC236}">
                <a16:creationId xmlns:a16="http://schemas.microsoft.com/office/drawing/2014/main" id="{D76BB09A-DC33-441C-A977-6ACD54676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8" y="457201"/>
            <a:ext cx="1457559" cy="2753390"/>
          </a:xfrm>
          <a:prstGeom prst="rect">
            <a:avLst/>
          </a:prstGeom>
        </p:spPr>
      </p:pic>
      <p:pic>
        <p:nvPicPr>
          <p:cNvPr id="35" name="Afbeelding 34" descr="Afbeelding met persoon, wijn, vasthouden, tafel&#10;&#10;Automatisch gegenereerde beschrijving">
            <a:extLst>
              <a:ext uri="{FF2B5EF4-FFF2-40B4-BE49-F238E27FC236}">
                <a16:creationId xmlns:a16="http://schemas.microsoft.com/office/drawing/2014/main" id="{D8021588-C5CB-4D56-94BB-F29C1C5A4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3334455" y="1145475"/>
            <a:ext cx="2613376" cy="1376839"/>
          </a:xfrm>
          <a:prstGeom prst="rect">
            <a:avLst/>
          </a:prstGeom>
        </p:spPr>
      </p:pic>
      <p:pic>
        <p:nvPicPr>
          <p:cNvPr id="33" name="Afbeelding 32" descr="Afbeelding met persoon, binnen, tafel, zitten&#10;&#10;Automatisch gegenereerde beschrijving">
            <a:extLst>
              <a:ext uri="{FF2B5EF4-FFF2-40B4-BE49-F238E27FC236}">
                <a16:creationId xmlns:a16="http://schemas.microsoft.com/office/drawing/2014/main" id="{A2FA14D4-166B-480A-BE79-7CA85933E6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239987" y="1146895"/>
            <a:ext cx="2589181" cy="1373999"/>
          </a:xfrm>
          <a:prstGeom prst="rect">
            <a:avLst/>
          </a:prstGeom>
        </p:spPr>
      </p:pic>
      <p:pic>
        <p:nvPicPr>
          <p:cNvPr id="39" name="Afbeelding 38" descr="Afbeelding met persoon, tafel, venster, zitten&#10;&#10;Automatisch gegenereerde beschrijving">
            <a:extLst>
              <a:ext uri="{FF2B5EF4-FFF2-40B4-BE49-F238E27FC236}">
                <a16:creationId xmlns:a16="http://schemas.microsoft.com/office/drawing/2014/main" id="{A88C7D44-DC13-467C-914B-F472675B51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702" y="1152810"/>
            <a:ext cx="2572901" cy="1362169"/>
          </a:xfrm>
          <a:prstGeom prst="rect">
            <a:avLst/>
          </a:prstGeom>
        </p:spPr>
      </p:pic>
      <p:pic>
        <p:nvPicPr>
          <p:cNvPr id="31" name="Afbeelding 30" descr="Afbeelding met persoon, tafel, binnen, venster&#10;&#10;Automatisch gegenereerde beschrijving">
            <a:extLst>
              <a:ext uri="{FF2B5EF4-FFF2-40B4-BE49-F238E27FC236}">
                <a16:creationId xmlns:a16="http://schemas.microsoft.com/office/drawing/2014/main" id="{4AD84E3A-A0D8-4BC4-8CC1-F674B738BE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299072" y="4186990"/>
            <a:ext cx="2648759" cy="14033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3781BC-CD13-4F83-A623-DF395E2E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D925CC4F-CF9A-4681-96C7-04C3B70A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7" name="Afbeelding 36" descr="Afbeelding met persoon, tafel, jongen, zitten&#10;&#10;Automatisch gegenereerde beschrijving">
            <a:extLst>
              <a:ext uri="{FF2B5EF4-FFF2-40B4-BE49-F238E27FC236}">
                <a16:creationId xmlns:a16="http://schemas.microsoft.com/office/drawing/2014/main" id="{39EA22DC-F1F1-4BA8-8049-F68C916E06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53" y="3485155"/>
            <a:ext cx="2596212" cy="281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18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zitten, binnen, eten&#10;&#10;Automatisch gegenereerde beschrijving">
            <a:extLst>
              <a:ext uri="{FF2B5EF4-FFF2-40B4-BE49-F238E27FC236}">
                <a16:creationId xmlns:a16="http://schemas.microsoft.com/office/drawing/2014/main" id="{583B085E-CA8E-4C27-AF4A-CDA6DE23B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56" y="457201"/>
            <a:ext cx="2417403" cy="2753390"/>
          </a:xfrm>
          <a:prstGeom prst="rect">
            <a:avLst/>
          </a:prstGeom>
        </p:spPr>
      </p:pic>
      <p:pic>
        <p:nvPicPr>
          <p:cNvPr id="5" name="Tijdelijke aanduiding voor inhoud 4" descr="Afbeelding met binnen, persoon, kast, keuken&#10;&#10;Automatisch gegenereerde beschrijving">
            <a:extLst>
              <a:ext uri="{FF2B5EF4-FFF2-40B4-BE49-F238E27FC236}">
                <a16:creationId xmlns:a16="http://schemas.microsoft.com/office/drawing/2014/main" id="{A92E49BD-AD47-4AC4-BBD2-F9E7FFDFC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334455" y="1102487"/>
            <a:ext cx="2613376" cy="1462814"/>
          </a:xfrm>
          <a:prstGeom prst="rect">
            <a:avLst/>
          </a:prstGeom>
        </p:spPr>
      </p:pic>
      <p:pic>
        <p:nvPicPr>
          <p:cNvPr id="11" name="Afbeelding 10" descr="Afbeelding met kop, persoon, binnen, vrouw&#10;&#10;Automatisch gegenereerde beschrijving">
            <a:extLst>
              <a:ext uri="{FF2B5EF4-FFF2-40B4-BE49-F238E27FC236}">
                <a16:creationId xmlns:a16="http://schemas.microsoft.com/office/drawing/2014/main" id="{25B00DBE-24A3-43FC-B217-4C729DD476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25846" y="457200"/>
            <a:ext cx="2417463" cy="2753389"/>
          </a:xfrm>
          <a:prstGeom prst="rect">
            <a:avLst/>
          </a:prstGeom>
        </p:spPr>
      </p:pic>
      <p:pic>
        <p:nvPicPr>
          <p:cNvPr id="9" name="Afbeelding 8" descr="Afbeelding met persoon, vrouw, vasthouden, kijken&#10;&#10;Automatisch gegenereerde beschrijving">
            <a:extLst>
              <a:ext uri="{FF2B5EF4-FFF2-40B4-BE49-F238E27FC236}">
                <a16:creationId xmlns:a16="http://schemas.microsoft.com/office/drawing/2014/main" id="{31DBDB76-A9CD-41A3-96B6-CBBC6C22EB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226878" y="457200"/>
            <a:ext cx="2418548" cy="2753389"/>
          </a:xfrm>
          <a:prstGeom prst="rect">
            <a:avLst/>
          </a:prstGeom>
        </p:spPr>
      </p:pic>
      <p:pic>
        <p:nvPicPr>
          <p:cNvPr id="13" name="Afbeelding 12" descr="Afbeelding met persoon, binnen, eten, meisje&#10;&#10;Automatisch gegenereerde beschrijving">
            <a:extLst>
              <a:ext uri="{FF2B5EF4-FFF2-40B4-BE49-F238E27FC236}">
                <a16:creationId xmlns:a16="http://schemas.microsoft.com/office/drawing/2014/main" id="{8989046F-5914-4FAC-8D5A-82954DFF7A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535" y="3429000"/>
            <a:ext cx="2570214" cy="29260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0BB986-D1A9-4DAE-B95D-704D522D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endParaRPr lang="nl-NL" sz="3200">
              <a:solidFill>
                <a:srgbClr val="FFFFFF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F4E9D74-0861-4178-A9C8-7A5F1DDA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39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0388CD7-9252-498A-BC65-9EB9281F5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359" y="76590"/>
            <a:ext cx="6862439" cy="6704820"/>
          </a:xfrm>
        </p:spPr>
      </p:pic>
    </p:spTree>
    <p:extLst>
      <p:ext uri="{BB962C8B-B14F-4D97-AF65-F5344CB8AC3E}">
        <p14:creationId xmlns:p14="http://schemas.microsoft.com/office/powerpoint/2010/main" val="4005949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licht&#10;&#10;Automatisch gegenereerde beschrijving">
            <a:extLst>
              <a:ext uri="{FF2B5EF4-FFF2-40B4-BE49-F238E27FC236}">
                <a16:creationId xmlns:a16="http://schemas.microsoft.com/office/drawing/2014/main" id="{DBE92FFE-05F6-4678-ACEF-536ED1E9F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5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C4C45FC-6F40-44A8-935B-9907608F2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025" y="59242"/>
            <a:ext cx="6897950" cy="6739516"/>
          </a:xfrm>
        </p:spPr>
      </p:pic>
    </p:spTree>
    <p:extLst>
      <p:ext uri="{BB962C8B-B14F-4D97-AF65-F5344CB8AC3E}">
        <p14:creationId xmlns:p14="http://schemas.microsoft.com/office/powerpoint/2010/main" val="3640884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39A32-FBF5-47AA-AAE7-A9F3AEA9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gebouw, buiten, huis, groen&#10;&#10;Automatisch gegenereerde beschrijving">
            <a:extLst>
              <a:ext uri="{FF2B5EF4-FFF2-40B4-BE49-F238E27FC236}">
                <a16:creationId xmlns:a16="http://schemas.microsoft.com/office/drawing/2014/main" id="{D76DFBC1-2035-4348-9E67-22554897C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813" y="41275"/>
            <a:ext cx="2078038" cy="3756025"/>
          </a:xfrm>
        </p:spPr>
      </p:pic>
      <p:pic>
        <p:nvPicPr>
          <p:cNvPr id="7" name="Afbeelding 6" descr="Afbeelding met binnen, tafel, kamer, gebouw&#10;&#10;Automatisch gegenereerde beschrijving">
            <a:extLst>
              <a:ext uri="{FF2B5EF4-FFF2-40B4-BE49-F238E27FC236}">
                <a16:creationId xmlns:a16="http://schemas.microsoft.com/office/drawing/2014/main" id="{B85D4AD6-A2A8-42D9-AC21-82188237D8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638" y="41275"/>
            <a:ext cx="1611313" cy="2176463"/>
          </a:xfrm>
          <a:prstGeom prst="rect">
            <a:avLst/>
          </a:prstGeom>
        </p:spPr>
      </p:pic>
      <p:pic>
        <p:nvPicPr>
          <p:cNvPr id="9" name="Afbeelding 8" descr="Afbeelding met binnen, kamer, vloer, zitten&#10;&#10;Automatisch gegenereerde beschrijving">
            <a:extLst>
              <a:ext uri="{FF2B5EF4-FFF2-40B4-BE49-F238E27FC236}">
                <a16:creationId xmlns:a16="http://schemas.microsoft.com/office/drawing/2014/main" id="{C4E71F92-E4D3-439B-93FB-8808968DFD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2300288"/>
            <a:ext cx="2270125" cy="3054350"/>
          </a:xfrm>
          <a:prstGeom prst="rect">
            <a:avLst/>
          </a:prstGeom>
        </p:spPr>
      </p:pic>
      <p:pic>
        <p:nvPicPr>
          <p:cNvPr id="11" name="Afbeelding 10" descr="Afbeelding met mes&#10;&#10;Automatisch gegenereerde beschrijving">
            <a:extLst>
              <a:ext uri="{FF2B5EF4-FFF2-40B4-BE49-F238E27FC236}">
                <a16:creationId xmlns:a16="http://schemas.microsoft.com/office/drawing/2014/main" id="{1B9DAAB3-475E-4ACE-9167-07AFED7A7D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00" y="3879850"/>
            <a:ext cx="7116763" cy="1474788"/>
          </a:xfrm>
          <a:prstGeom prst="rect">
            <a:avLst/>
          </a:prstGeom>
        </p:spPr>
      </p:pic>
      <p:pic>
        <p:nvPicPr>
          <p:cNvPr id="13" name="Afbeelding 12" descr="Afbeelding met gras, buiten, gebouw, voorzijde&#10;&#10;Automatisch gegenereerde beschrijving">
            <a:extLst>
              <a:ext uri="{FF2B5EF4-FFF2-40B4-BE49-F238E27FC236}">
                <a16:creationId xmlns:a16="http://schemas.microsoft.com/office/drawing/2014/main" id="{CE840CE8-C60B-4D2C-BE59-8D01E0EA61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25" y="2300288"/>
            <a:ext cx="2270125" cy="3054350"/>
          </a:xfrm>
          <a:prstGeom prst="rect">
            <a:avLst/>
          </a:prstGeom>
        </p:spPr>
      </p:pic>
      <p:pic>
        <p:nvPicPr>
          <p:cNvPr id="15" name="Afbeelding 14" descr="Afbeelding met venster, binnen, zitten, tafel&#10;&#10;Automatisch gegenereerde beschrijving">
            <a:extLst>
              <a:ext uri="{FF2B5EF4-FFF2-40B4-BE49-F238E27FC236}">
                <a16:creationId xmlns:a16="http://schemas.microsoft.com/office/drawing/2014/main" id="{74915E40-3678-471C-98D4-C6D493BEDE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813" y="41275"/>
            <a:ext cx="2076450" cy="3756025"/>
          </a:xfrm>
          <a:prstGeom prst="rect">
            <a:avLst/>
          </a:prstGeom>
        </p:spPr>
      </p:pic>
      <p:pic>
        <p:nvPicPr>
          <p:cNvPr id="17" name="Afbeelding 16" descr="Afbeelding met binnen, persoon, keuken, man&#10;&#10;Automatisch gegenereerde beschrijving">
            <a:extLst>
              <a:ext uri="{FF2B5EF4-FFF2-40B4-BE49-F238E27FC236}">
                <a16:creationId xmlns:a16="http://schemas.microsoft.com/office/drawing/2014/main" id="{10C412F6-A101-4512-AF3F-E3B33514B7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00" y="41275"/>
            <a:ext cx="2798763" cy="3756025"/>
          </a:xfrm>
          <a:prstGeom prst="rect">
            <a:avLst/>
          </a:prstGeom>
        </p:spPr>
      </p:pic>
      <p:pic>
        <p:nvPicPr>
          <p:cNvPr id="19" name="Afbeelding 18" descr="Afbeelding met binnen, tafel, stoel, venster&#10;&#10;Automatisch gegenereerde beschrijving">
            <a:extLst>
              <a:ext uri="{FF2B5EF4-FFF2-40B4-BE49-F238E27FC236}">
                <a16:creationId xmlns:a16="http://schemas.microsoft.com/office/drawing/2014/main" id="{12AD93E8-114F-4D5B-8DED-904961E896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41275"/>
            <a:ext cx="2928938" cy="2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3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A24470D-E608-4164-A0EB-C7D112768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91" y="115622"/>
            <a:ext cx="6782540" cy="6626756"/>
          </a:xfrm>
        </p:spPr>
      </p:pic>
    </p:spTree>
    <p:extLst>
      <p:ext uri="{BB962C8B-B14F-4D97-AF65-F5344CB8AC3E}">
        <p14:creationId xmlns:p14="http://schemas.microsoft.com/office/powerpoint/2010/main" val="3285033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1F7F-C64F-4473-B81A-5D0F1A11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15" name="Tijdelijke aanduiding voor inhoud 14" descr="Afbeelding met tafel, zitten, voedsel, houten&#10;&#10;Automatisch gegenereerde beschrijving">
            <a:extLst>
              <a:ext uri="{FF2B5EF4-FFF2-40B4-BE49-F238E27FC236}">
                <a16:creationId xmlns:a16="http://schemas.microsoft.com/office/drawing/2014/main" id="{F0E2A38F-C808-4042-9626-20C8BFFB2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17" name="Afbeelding 16" descr="Afbeelding met binnen, kast, tafel, zitten&#10;&#10;Automatisch gegenereerde beschrijving">
            <a:extLst>
              <a:ext uri="{FF2B5EF4-FFF2-40B4-BE49-F238E27FC236}">
                <a16:creationId xmlns:a16="http://schemas.microsoft.com/office/drawing/2014/main" id="{9BA292C4-439D-4D11-9F13-608F797332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75" y="1866900"/>
            <a:ext cx="1601788" cy="1168400"/>
          </a:xfrm>
          <a:prstGeom prst="rect">
            <a:avLst/>
          </a:prstGeom>
        </p:spPr>
      </p:pic>
      <p:pic>
        <p:nvPicPr>
          <p:cNvPr id="19" name="Afbeelding 18" descr="Afbeelding met binnen, levend, plaats, luie stoel&#10;&#10;Automatisch gegenereerde beschrijving">
            <a:extLst>
              <a:ext uri="{FF2B5EF4-FFF2-40B4-BE49-F238E27FC236}">
                <a16:creationId xmlns:a16="http://schemas.microsoft.com/office/drawing/2014/main" id="{283B54C1-850B-41A7-92E0-9B7B5BFA95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513" y="1866900"/>
            <a:ext cx="2279650" cy="4268788"/>
          </a:xfrm>
          <a:prstGeom prst="rect">
            <a:avLst/>
          </a:prstGeom>
        </p:spPr>
      </p:pic>
      <p:pic>
        <p:nvPicPr>
          <p:cNvPr id="21" name="Afbeelding 20" descr="Afbeelding met vloer, binnen, gebouw, hond&#10;&#10;Automatisch gegenereerde beschrijving">
            <a:extLst>
              <a:ext uri="{FF2B5EF4-FFF2-40B4-BE49-F238E27FC236}">
                <a16:creationId xmlns:a16="http://schemas.microsoft.com/office/drawing/2014/main" id="{59A09391-9130-4112-B2AF-D019822AA0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3125788"/>
            <a:ext cx="2205038" cy="3009900"/>
          </a:xfrm>
          <a:prstGeom prst="rect">
            <a:avLst/>
          </a:prstGeom>
        </p:spPr>
      </p:pic>
      <p:pic>
        <p:nvPicPr>
          <p:cNvPr id="23" name="Afbeelding 22" descr="Afbeelding met binnen, tafel, voedsel, zitten&#10;&#10;Automatisch gegenereerde beschrijving">
            <a:extLst>
              <a:ext uri="{FF2B5EF4-FFF2-40B4-BE49-F238E27FC236}">
                <a16:creationId xmlns:a16="http://schemas.microsoft.com/office/drawing/2014/main" id="{2AFA0580-F6F1-4F48-BD1B-1206207DB5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713" y="1866900"/>
            <a:ext cx="1525588" cy="2095500"/>
          </a:xfrm>
          <a:prstGeom prst="rect">
            <a:avLst/>
          </a:prstGeom>
        </p:spPr>
      </p:pic>
      <p:pic>
        <p:nvPicPr>
          <p:cNvPr id="25" name="Afbeelding 24" descr="Afbeelding met voedsel&#10;&#10;Automatisch gegenereerde beschrijving">
            <a:extLst>
              <a:ext uri="{FF2B5EF4-FFF2-40B4-BE49-F238E27FC236}">
                <a16:creationId xmlns:a16="http://schemas.microsoft.com/office/drawing/2014/main" id="{EFE27ED4-12E0-47C4-A2AD-850B0DE74C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1866900"/>
            <a:ext cx="2205038" cy="1176338"/>
          </a:xfrm>
          <a:prstGeom prst="rect">
            <a:avLst/>
          </a:prstGeom>
        </p:spPr>
      </p:pic>
      <p:pic>
        <p:nvPicPr>
          <p:cNvPr id="27" name="Afbeelding 26" descr="Afbeelding met tafel, voedsel, stuk, taart&#10;&#10;Automatisch gegenereerde beschrijving">
            <a:extLst>
              <a:ext uri="{FF2B5EF4-FFF2-40B4-BE49-F238E27FC236}">
                <a16:creationId xmlns:a16="http://schemas.microsoft.com/office/drawing/2014/main" id="{1B7C668C-A240-460D-B930-8877C9E2C4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75" y="3117850"/>
            <a:ext cx="1601788" cy="3019425"/>
          </a:xfrm>
          <a:prstGeom prst="rect">
            <a:avLst/>
          </a:prstGeom>
        </p:spPr>
      </p:pic>
      <p:pic>
        <p:nvPicPr>
          <p:cNvPr id="29" name="Afbeelding 28" descr="Afbeelding met binnen, tafel, zitten, keuken&#10;&#10;Automatisch gegenereerde beschrijving">
            <a:extLst>
              <a:ext uri="{FF2B5EF4-FFF2-40B4-BE49-F238E27FC236}">
                <a16:creationId xmlns:a16="http://schemas.microsoft.com/office/drawing/2014/main" id="{A13F3576-BFD8-461F-A74A-C22428A306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63" y="1866900"/>
            <a:ext cx="2201863" cy="1177925"/>
          </a:xfrm>
          <a:prstGeom prst="rect">
            <a:avLst/>
          </a:prstGeom>
        </p:spPr>
      </p:pic>
      <p:pic>
        <p:nvPicPr>
          <p:cNvPr id="31" name="Afbeelding 30" descr="Afbeelding met binnen, tafel, items, zitten&#10;&#10;Automatisch gegenereerde beschrijving">
            <a:extLst>
              <a:ext uri="{FF2B5EF4-FFF2-40B4-BE49-F238E27FC236}">
                <a16:creationId xmlns:a16="http://schemas.microsoft.com/office/drawing/2014/main" id="{DDB133BD-CECD-41E1-8104-8D0C7D8ECA3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63" y="3127375"/>
            <a:ext cx="2201863" cy="30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3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5C6DA61-7D41-4EC1-B91D-26F87A4CC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198" y="111091"/>
            <a:ext cx="6995604" cy="6834927"/>
          </a:xfrm>
        </p:spPr>
      </p:pic>
    </p:spTree>
    <p:extLst>
      <p:ext uri="{BB962C8B-B14F-4D97-AF65-F5344CB8AC3E}">
        <p14:creationId xmlns:p14="http://schemas.microsoft.com/office/powerpoint/2010/main" val="112719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7F2D52B-A9D0-4454-87D2-B802A408E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1" y="417368"/>
            <a:ext cx="6132380" cy="6023264"/>
          </a:xfrm>
        </p:spPr>
      </p:pic>
    </p:spTree>
    <p:extLst>
      <p:ext uri="{BB962C8B-B14F-4D97-AF65-F5344CB8AC3E}">
        <p14:creationId xmlns:p14="http://schemas.microsoft.com/office/powerpoint/2010/main" val="995371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F9D34-45AB-46BA-9E7F-2FD0381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9875"/>
          </a:xfrm>
        </p:spPr>
        <p:txBody>
          <a:bodyPr/>
          <a:lstStyle/>
          <a:p>
            <a:pPr algn="ctr"/>
            <a:r>
              <a:rPr lang="nl-NL" dirty="0"/>
              <a:t>Deze hebben we gekregen, erg grappig en creatief </a:t>
            </a:r>
            <a:r>
              <a:rPr lang="nl-NL" dirty="0" err="1"/>
              <a:t>Knerten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7800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63DA66E-6B26-4521-ABC5-8E3871BBF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924" y="205892"/>
            <a:ext cx="6738152" cy="6583388"/>
          </a:xfrm>
        </p:spPr>
      </p:pic>
    </p:spTree>
    <p:extLst>
      <p:ext uri="{BB962C8B-B14F-4D97-AF65-F5344CB8AC3E}">
        <p14:creationId xmlns:p14="http://schemas.microsoft.com/office/powerpoint/2010/main" val="4149105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zitten, computer, strand, neerleggen&#10;&#10;Automatisch gegenereerde beschrijving">
            <a:extLst>
              <a:ext uri="{FF2B5EF4-FFF2-40B4-BE49-F238E27FC236}">
                <a16:creationId xmlns:a16="http://schemas.microsoft.com/office/drawing/2014/main" id="{740927BD-A6C7-43B7-A903-67BAA6CE1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13" y="684213"/>
            <a:ext cx="963613" cy="1776413"/>
          </a:xfrm>
        </p:spPr>
      </p:pic>
      <p:pic>
        <p:nvPicPr>
          <p:cNvPr id="7" name="Afbeelding 6" descr="Afbeelding met tafel, accessoire, zitten, paraplu&#10;&#10;Automatisch gegenereerde beschrijving">
            <a:extLst>
              <a:ext uri="{FF2B5EF4-FFF2-40B4-BE49-F238E27FC236}">
                <a16:creationId xmlns:a16="http://schemas.microsoft.com/office/drawing/2014/main" id="{344D48B4-B6CF-4A50-805B-B3594CE786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" y="684213"/>
            <a:ext cx="4095750" cy="5487988"/>
          </a:xfrm>
          <a:prstGeom prst="rect">
            <a:avLst/>
          </a:prstGeom>
        </p:spPr>
      </p:pic>
      <p:pic>
        <p:nvPicPr>
          <p:cNvPr id="9" name="Afbeelding 8" descr="Afbeelding met binnen, tafel, houten, zitten&#10;&#10;Automatisch gegenereerde beschrijving">
            <a:extLst>
              <a:ext uri="{FF2B5EF4-FFF2-40B4-BE49-F238E27FC236}">
                <a16:creationId xmlns:a16="http://schemas.microsoft.com/office/drawing/2014/main" id="{551D6E0C-D7C3-49D3-8FF7-F8E7AC57E6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650" y="3073400"/>
            <a:ext cx="1709738" cy="31003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2DCC13-80FD-49DB-A2DB-B5140FFA06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8" y="684213"/>
            <a:ext cx="962025" cy="1776413"/>
          </a:xfrm>
          <a:prstGeom prst="rect">
            <a:avLst/>
          </a:prstGeom>
        </p:spPr>
      </p:pic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1B71D1AC-0C9A-48EB-95F2-3A211C8108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88" y="684213"/>
            <a:ext cx="2595563" cy="54879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9466238-AE9D-4058-B57F-59E1F6C0DF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8" y="2543175"/>
            <a:ext cx="2008188" cy="3629025"/>
          </a:xfrm>
          <a:prstGeom prst="rect">
            <a:avLst/>
          </a:prstGeom>
        </p:spPr>
      </p:pic>
      <p:pic>
        <p:nvPicPr>
          <p:cNvPr id="17" name="Afbeelding 16" descr="Afbeelding met klein, tafel, houten&#10;&#10;Automatisch gegenereerde beschrijving">
            <a:extLst>
              <a:ext uri="{FF2B5EF4-FFF2-40B4-BE49-F238E27FC236}">
                <a16:creationId xmlns:a16="http://schemas.microsoft.com/office/drawing/2014/main" id="{2B0E7116-EB88-4B1B-989C-9B3C49E4F8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650" y="684213"/>
            <a:ext cx="1709738" cy="23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966177A-2CB5-4293-956E-040464B57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633" y="92317"/>
            <a:ext cx="6924733" cy="6765683"/>
          </a:xfrm>
        </p:spPr>
      </p:pic>
    </p:spTree>
    <p:extLst>
      <p:ext uri="{BB962C8B-B14F-4D97-AF65-F5344CB8AC3E}">
        <p14:creationId xmlns:p14="http://schemas.microsoft.com/office/powerpoint/2010/main" val="1579023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A60D5-39BB-411B-AA55-227DC55E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2346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vloer, binnen, persoon, zwart&#10;&#10;Automatisch gegenereerde beschrijving">
            <a:extLst>
              <a:ext uri="{FF2B5EF4-FFF2-40B4-BE49-F238E27FC236}">
                <a16:creationId xmlns:a16="http://schemas.microsoft.com/office/drawing/2014/main" id="{C6BDEBA8-E4EE-4E58-A57E-A1A0EA2C5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  <p:pic>
        <p:nvPicPr>
          <p:cNvPr id="7" name="Afbeelding 6" descr="Afbeelding met persoon, vrouw, zitten, jong&#10;&#10;Automatisch gegenereerde beschrijving">
            <a:extLst>
              <a:ext uri="{FF2B5EF4-FFF2-40B4-BE49-F238E27FC236}">
                <a16:creationId xmlns:a16="http://schemas.microsoft.com/office/drawing/2014/main" id="{519F33E1-D589-4B9C-A278-8C65FB758B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49936" y="2194560"/>
            <a:ext cx="5742432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2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81525AE-7526-4F79-8D31-6608E99AC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831" y="75116"/>
            <a:ext cx="6942338" cy="6782884"/>
          </a:xfrm>
        </p:spPr>
      </p:pic>
    </p:spTree>
    <p:extLst>
      <p:ext uri="{BB962C8B-B14F-4D97-AF65-F5344CB8AC3E}">
        <p14:creationId xmlns:p14="http://schemas.microsoft.com/office/powerpoint/2010/main" val="3486558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B6142-E6C4-477B-B023-A1F00A60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200" kern="120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FCD1B8-F69C-4CCB-9538-5AAD6BF6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964" y="3155626"/>
            <a:ext cx="3444240" cy="2935176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2CCDB59-303F-43E2-BA6E-22D972B93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246" y="531074"/>
            <a:ext cx="3566160" cy="55771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6FEC4C-C69A-4A05-9437-D1FFA56AA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</p:spPr>
      </p:pic>
      <p:pic>
        <p:nvPicPr>
          <p:cNvPr id="39" name="Afbeelding 38" descr="Afbeelding met tekst&#10;&#10;Automatisch gegenereerde beschrijving">
            <a:extLst>
              <a:ext uri="{FF2B5EF4-FFF2-40B4-BE49-F238E27FC236}">
                <a16:creationId xmlns:a16="http://schemas.microsoft.com/office/drawing/2014/main" id="{32A9DF34-53A4-4C63-AF88-5C339CCD66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746" y="513684"/>
            <a:ext cx="3566160" cy="55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99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94DE-79CF-4C6D-80E9-6F8638C0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0BB794-D49D-457A-BDE6-2907E7E6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</a:t>
            </a:r>
            <a:r>
              <a:rPr lang="nl-NL" dirty="0" err="1"/>
              <a:t>knerten</a:t>
            </a:r>
            <a:r>
              <a:rPr lang="nl-NL" dirty="0"/>
              <a:t> draaien we ongewoon groep. Door corona is er een grote troep. Jammer dat we niet bij elkaar zijn. Maar een oplossing is fijn.</a:t>
            </a:r>
          </a:p>
          <a:p>
            <a:r>
              <a:rPr lang="nl-NL" dirty="0"/>
              <a:t>Als </a:t>
            </a:r>
            <a:r>
              <a:rPr lang="nl-NL" dirty="0" err="1"/>
              <a:t>knerten</a:t>
            </a:r>
            <a:r>
              <a:rPr lang="nl-NL" dirty="0"/>
              <a:t> draaien we ongewoon groep. Door corona loopt alles in de soep. Maar daar was de oproep voor een </a:t>
            </a:r>
            <a:r>
              <a:rPr lang="nl-NL" dirty="0" err="1"/>
              <a:t>heuze</a:t>
            </a:r>
            <a:r>
              <a:rPr lang="nl-NL" dirty="0"/>
              <a:t> </a:t>
            </a:r>
            <a:r>
              <a:rPr lang="nl-NL" dirty="0" err="1"/>
              <a:t>knertencoupe</a:t>
            </a:r>
            <a:r>
              <a:rPr lang="nl-NL" dirty="0"/>
              <a:t>. En zo werd het een gezellig opdrachten troep. En we belonen onszelf met snoep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181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306C11F-E64F-4E8F-9DB9-7C6C4454C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10" y="451313"/>
            <a:ext cx="6095373" cy="5955373"/>
          </a:xfrm>
        </p:spPr>
      </p:pic>
    </p:spTree>
    <p:extLst>
      <p:ext uri="{BB962C8B-B14F-4D97-AF65-F5344CB8AC3E}">
        <p14:creationId xmlns:p14="http://schemas.microsoft.com/office/powerpoint/2010/main" val="3048928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3438F-8BE6-49F4-A451-3F2E7BE9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8889F994-FED4-44D8-99ED-13E6BF514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13" y="2890838"/>
            <a:ext cx="4443413" cy="2463800"/>
          </a:xfrm>
        </p:spPr>
      </p:pic>
      <p:pic>
        <p:nvPicPr>
          <p:cNvPr id="7" name="Afbeelding 6" descr="Afbeelding met persoon, binnen, kleding, vasthouden&#10;&#10;Automatisch gegenereerde beschrijving">
            <a:extLst>
              <a:ext uri="{FF2B5EF4-FFF2-40B4-BE49-F238E27FC236}">
                <a16:creationId xmlns:a16="http://schemas.microsoft.com/office/drawing/2014/main" id="{EF24063B-A97C-460D-8614-A5D2EDC873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5" y="2890838"/>
            <a:ext cx="1830388" cy="2463800"/>
          </a:xfrm>
          <a:prstGeom prst="rect">
            <a:avLst/>
          </a:prstGeom>
        </p:spPr>
      </p:pic>
      <p:pic>
        <p:nvPicPr>
          <p:cNvPr id="9" name="Afbeelding 8" descr="Afbeelding met persoon, binnen, kast, venster&#10;&#10;Automatisch gegenereerde beschrijving">
            <a:extLst>
              <a:ext uri="{FF2B5EF4-FFF2-40B4-BE49-F238E27FC236}">
                <a16:creationId xmlns:a16="http://schemas.microsoft.com/office/drawing/2014/main" id="{9462E17A-112D-41FE-9851-A38D323F8E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5" y="41275"/>
            <a:ext cx="4987925" cy="2767013"/>
          </a:xfrm>
          <a:prstGeom prst="rect">
            <a:avLst/>
          </a:prstGeom>
        </p:spPr>
      </p:pic>
      <p:pic>
        <p:nvPicPr>
          <p:cNvPr id="11" name="Afbeelding 10" descr="Afbeelding met persoon, binnen, vrouw, tafel&#10;&#10;Automatisch gegenereerde beschrijving">
            <a:extLst>
              <a:ext uri="{FF2B5EF4-FFF2-40B4-BE49-F238E27FC236}">
                <a16:creationId xmlns:a16="http://schemas.microsoft.com/office/drawing/2014/main" id="{7F79013D-7EF8-4663-8DDB-7CBD1EAFEA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300" y="2890838"/>
            <a:ext cx="1139825" cy="2463800"/>
          </a:xfrm>
          <a:prstGeom prst="rect">
            <a:avLst/>
          </a:prstGeom>
        </p:spPr>
      </p:pic>
      <p:pic>
        <p:nvPicPr>
          <p:cNvPr id="13" name="Afbeelding 12" descr="Afbeelding met persoon, binnen, kleding, staand&#10;&#10;Automatisch gegenereerde beschrijving">
            <a:extLst>
              <a:ext uri="{FF2B5EF4-FFF2-40B4-BE49-F238E27FC236}">
                <a16:creationId xmlns:a16="http://schemas.microsoft.com/office/drawing/2014/main" id="{20FB4F93-AFEE-4144-9051-F0F307D17C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350" y="41275"/>
            <a:ext cx="2054225" cy="2767013"/>
          </a:xfrm>
          <a:prstGeom prst="rect">
            <a:avLst/>
          </a:prstGeom>
        </p:spPr>
      </p:pic>
      <p:pic>
        <p:nvPicPr>
          <p:cNvPr id="15" name="Afbeelding 14" descr="Afbeelding met kleding, persoon, binnen, klein&#10;&#10;Automatisch gegenereerde beschrijving">
            <a:extLst>
              <a:ext uri="{FF2B5EF4-FFF2-40B4-BE49-F238E27FC236}">
                <a16:creationId xmlns:a16="http://schemas.microsoft.com/office/drawing/2014/main" id="{E6A2F68E-3674-4B28-BD4A-32E401C550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75" y="2890838"/>
            <a:ext cx="1827213" cy="2463800"/>
          </a:xfrm>
          <a:prstGeom prst="rect">
            <a:avLst/>
          </a:prstGeom>
        </p:spPr>
      </p:pic>
      <p:pic>
        <p:nvPicPr>
          <p:cNvPr id="17" name="Afbeelding 16" descr="Afbeelding met binnen, persoon, tafel, zitten&#10;&#10;Automatisch gegenereerde beschrijving">
            <a:extLst>
              <a:ext uri="{FF2B5EF4-FFF2-40B4-BE49-F238E27FC236}">
                <a16:creationId xmlns:a16="http://schemas.microsoft.com/office/drawing/2014/main" id="{FF641E53-9C51-480A-A19A-04221402A6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5" y="41275"/>
            <a:ext cx="2054225" cy="2767013"/>
          </a:xfrm>
          <a:prstGeom prst="rect">
            <a:avLst/>
          </a:prstGeom>
        </p:spPr>
      </p:pic>
      <p:pic>
        <p:nvPicPr>
          <p:cNvPr id="19" name="Afbeelding 18" descr="Afbeelding met persoon, binnen, kleding, meisje&#10;&#10;Automatisch gegenereerde beschrijving">
            <a:extLst>
              <a:ext uri="{FF2B5EF4-FFF2-40B4-BE49-F238E27FC236}">
                <a16:creationId xmlns:a16="http://schemas.microsoft.com/office/drawing/2014/main" id="{4AD68F3A-E617-4A39-8AE3-8BFC1C3A54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38" y="2890838"/>
            <a:ext cx="1827213" cy="2463800"/>
          </a:xfrm>
          <a:prstGeom prst="rect">
            <a:avLst/>
          </a:prstGeom>
        </p:spPr>
      </p:pic>
      <p:pic>
        <p:nvPicPr>
          <p:cNvPr id="21" name="Afbeelding 20" descr="Afbeelding met persoon, binnen, vasthouden, vrouw&#10;&#10;Automatisch gegenereerde beschrijving">
            <a:extLst>
              <a:ext uri="{FF2B5EF4-FFF2-40B4-BE49-F238E27FC236}">
                <a16:creationId xmlns:a16="http://schemas.microsoft.com/office/drawing/2014/main" id="{F094C74F-F564-44C7-ABF7-95355492A6E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900" y="41275"/>
            <a:ext cx="2054225" cy="2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7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3534F-BD50-48D2-9B62-B9D8A1AA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 ging vlotter dan verwacht….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6E93530-8B2D-43CD-9E6C-913D81365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1523796"/>
            <a:ext cx="4629150" cy="52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40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293D2D2-066B-4478-841A-16B5328AC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568" y="393264"/>
            <a:ext cx="6236158" cy="6071471"/>
          </a:xfrm>
        </p:spPr>
      </p:pic>
    </p:spTree>
    <p:extLst>
      <p:ext uri="{BB962C8B-B14F-4D97-AF65-F5344CB8AC3E}">
        <p14:creationId xmlns:p14="http://schemas.microsoft.com/office/powerpoint/2010/main" val="2764489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92FD6-3FE3-42A1-A3F7-0B0221CD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03520"/>
          </a:xfrm>
        </p:spPr>
        <p:txBody>
          <a:bodyPr/>
          <a:lstStyle/>
          <a:p>
            <a:pPr algn="ctr"/>
            <a:r>
              <a:rPr lang="nl-NL" dirty="0"/>
              <a:t>Jullie hebben leuke dingen gestuurd! Complimenten! </a:t>
            </a:r>
          </a:p>
        </p:txBody>
      </p:sp>
    </p:spTree>
    <p:extLst>
      <p:ext uri="{BB962C8B-B14F-4D97-AF65-F5344CB8AC3E}">
        <p14:creationId xmlns:p14="http://schemas.microsoft.com/office/powerpoint/2010/main" val="3009372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D72052B-F241-4064-B81B-80573CC02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143" y="513517"/>
            <a:ext cx="6129626" cy="5967752"/>
          </a:xfrm>
        </p:spPr>
      </p:pic>
    </p:spTree>
    <p:extLst>
      <p:ext uri="{BB962C8B-B14F-4D97-AF65-F5344CB8AC3E}">
        <p14:creationId xmlns:p14="http://schemas.microsoft.com/office/powerpoint/2010/main" val="2296293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C66E1-EA06-4E43-8904-56C8F0F7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A9C4B866-54F4-46F0-ADC0-3B93F95A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126" y="1525625"/>
            <a:ext cx="2450347" cy="4351338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4AB0A67-E9CF-48CC-88D4-975897CBB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97" y="471488"/>
            <a:ext cx="3403783" cy="6057900"/>
          </a:xfrm>
          <a:prstGeom prst="rect">
            <a:avLst/>
          </a:prstGeom>
        </p:spPr>
      </p:pic>
      <p:pic>
        <p:nvPicPr>
          <p:cNvPr id="9" name="Afbeelding 8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52CB4A4E-7D65-404A-B968-5124BEA2AF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722" y="471488"/>
            <a:ext cx="3314919" cy="58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3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11A1B95-E1B7-4963-AABA-052606333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73" y="488760"/>
            <a:ext cx="6200648" cy="6036898"/>
          </a:xfrm>
        </p:spPr>
      </p:pic>
    </p:spTree>
    <p:extLst>
      <p:ext uri="{BB962C8B-B14F-4D97-AF65-F5344CB8AC3E}">
        <p14:creationId xmlns:p14="http://schemas.microsoft.com/office/powerpoint/2010/main" val="2536478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binnen, vasthouden, zitten&#10;&#10;Automatisch gegenereerde beschrijving">
            <a:extLst>
              <a:ext uri="{FF2B5EF4-FFF2-40B4-BE49-F238E27FC236}">
                <a16:creationId xmlns:a16="http://schemas.microsoft.com/office/drawing/2014/main" id="{7048E237-3A9A-4FCC-AFB8-21654B12FD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3" name="Afbeelding 12" descr="Afbeelding met vloer, binnen, hond, zwart&#10;&#10;Automatisch gegenereerde beschrijving">
            <a:extLst>
              <a:ext uri="{FF2B5EF4-FFF2-40B4-BE49-F238E27FC236}">
                <a16:creationId xmlns:a16="http://schemas.microsoft.com/office/drawing/2014/main" id="{753F96B8-7793-40C3-BF09-ED1A087C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1" name="Afbeelding 10" descr="Afbeelding met persoon, binnen, vrouw, vasthouden&#10;&#10;Automatisch gegenereerde beschrijving">
            <a:extLst>
              <a:ext uri="{FF2B5EF4-FFF2-40B4-BE49-F238E27FC236}">
                <a16:creationId xmlns:a16="http://schemas.microsoft.com/office/drawing/2014/main" id="{114C063B-941C-47BE-85EA-63B2FCFC7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9" name="Afbeelding 8" descr="Afbeelding met binnen, venster, gevuld, klein&#10;&#10;Automatisch gegenereerde beschrijving">
            <a:extLst>
              <a:ext uri="{FF2B5EF4-FFF2-40B4-BE49-F238E27FC236}">
                <a16:creationId xmlns:a16="http://schemas.microsoft.com/office/drawing/2014/main" id="{5AFDEC30-9833-4AF7-A42F-68B11D70A1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5" name="Tijdelijke aanduiding voor inhoud 4" descr="Afbeelding met persoon, binnen, glimlachen, poseren&#10;&#10;Automatisch gegenereerde beschrijving">
            <a:extLst>
              <a:ext uri="{FF2B5EF4-FFF2-40B4-BE49-F238E27FC236}">
                <a16:creationId xmlns:a16="http://schemas.microsoft.com/office/drawing/2014/main" id="{99E00C31-D1C5-4F87-AB29-9A8C9CD18E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F1B198-6E9B-492F-9D8E-7DE50DB1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endParaRPr lang="nl-NL" sz="3200">
              <a:solidFill>
                <a:srgbClr val="FFFFFF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17C74AE-18CA-4740-90BF-6E136D33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0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8879F3F-8DF6-4E57-8737-BEFEF915B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6" y="270127"/>
            <a:ext cx="6231442" cy="6066879"/>
          </a:xfrm>
        </p:spPr>
      </p:pic>
    </p:spTree>
    <p:extLst>
      <p:ext uri="{BB962C8B-B14F-4D97-AF65-F5344CB8AC3E}">
        <p14:creationId xmlns:p14="http://schemas.microsoft.com/office/powerpoint/2010/main" val="3037764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ersoon, binnen, keuken, kast&#10;&#10;Automatisch gegenereerde beschrijving">
            <a:extLst>
              <a:ext uri="{FF2B5EF4-FFF2-40B4-BE49-F238E27FC236}">
                <a16:creationId xmlns:a16="http://schemas.microsoft.com/office/drawing/2014/main" id="{C436EE5E-AC0C-4289-A636-DCEB08E0C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826" y="1825625"/>
            <a:ext cx="2450347" cy="4351338"/>
          </a:xfrm>
        </p:spPr>
      </p:pic>
      <p:pic>
        <p:nvPicPr>
          <p:cNvPr id="7" name="Afbeelding 6" descr="Afbeelding met binnen, keuken, pan, kom&#10;&#10;Automatisch gegenereerde beschrijving">
            <a:extLst>
              <a:ext uri="{FF2B5EF4-FFF2-40B4-BE49-F238E27FC236}">
                <a16:creationId xmlns:a16="http://schemas.microsoft.com/office/drawing/2014/main" id="{D3B163F1-AA82-4901-B434-3AAE1651EE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950" y="711200"/>
            <a:ext cx="3021013" cy="5435600"/>
          </a:xfrm>
          <a:prstGeom prst="rect">
            <a:avLst/>
          </a:prstGeom>
        </p:spPr>
      </p:pic>
      <p:pic>
        <p:nvPicPr>
          <p:cNvPr id="9" name="Afbeelding 8" descr="Afbeelding met kast, binnen, keuken, persoon&#10;&#10;Automatisch gegenereerde beschrijving">
            <a:extLst>
              <a:ext uri="{FF2B5EF4-FFF2-40B4-BE49-F238E27FC236}">
                <a16:creationId xmlns:a16="http://schemas.microsoft.com/office/drawing/2014/main" id="{2374511C-DDF1-4B2C-9AA6-5DF989C765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075" y="4102100"/>
            <a:ext cx="1512888" cy="2044700"/>
          </a:xfrm>
          <a:prstGeom prst="rect">
            <a:avLst/>
          </a:prstGeom>
        </p:spPr>
      </p:pic>
      <p:pic>
        <p:nvPicPr>
          <p:cNvPr id="11" name="Afbeelding 10" descr="Afbeelding met binnen, persoon, jong, klein&#10;&#10;Automatisch gegenereerde beschrijving">
            <a:extLst>
              <a:ext uri="{FF2B5EF4-FFF2-40B4-BE49-F238E27FC236}">
                <a16:creationId xmlns:a16="http://schemas.microsoft.com/office/drawing/2014/main" id="{DC376E1F-F25F-49FD-8627-FE0FDE0225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711200"/>
            <a:ext cx="5945188" cy="3308350"/>
          </a:xfrm>
          <a:prstGeom prst="rect">
            <a:avLst/>
          </a:prstGeom>
        </p:spPr>
      </p:pic>
      <p:pic>
        <p:nvPicPr>
          <p:cNvPr id="13" name="Afbeelding 12" descr="Afbeelding met persoon, binnen, vrouw, voedsel&#10;&#10;Automatisch gegenereerde beschrijving">
            <a:extLst>
              <a:ext uri="{FF2B5EF4-FFF2-40B4-BE49-F238E27FC236}">
                <a16:creationId xmlns:a16="http://schemas.microsoft.com/office/drawing/2014/main" id="{ECA96443-42DB-4874-A284-80B862DAFE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4102100"/>
            <a:ext cx="2754313" cy="2044700"/>
          </a:xfrm>
          <a:prstGeom prst="rect">
            <a:avLst/>
          </a:prstGeom>
        </p:spPr>
      </p:pic>
      <p:pic>
        <p:nvPicPr>
          <p:cNvPr id="15" name="Afbeelding 14" descr="Afbeelding met binnen, persoon, keuken, kast&#10;&#10;Automatisch gegenereerde beschrijving">
            <a:extLst>
              <a:ext uri="{FF2B5EF4-FFF2-40B4-BE49-F238E27FC236}">
                <a16:creationId xmlns:a16="http://schemas.microsoft.com/office/drawing/2014/main" id="{C9E35B68-E479-4962-B350-AA42463EB3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513" y="4102100"/>
            <a:ext cx="1512888" cy="2044700"/>
          </a:xfrm>
          <a:prstGeom prst="rect">
            <a:avLst/>
          </a:prstGeom>
        </p:spPr>
      </p:pic>
      <p:pic>
        <p:nvPicPr>
          <p:cNvPr id="17" name="Afbeelding 16" descr="Afbeelding met persoon, binnen, man, voorbereiden&#10;&#10;Automatisch gegenereerde beschrijving">
            <a:extLst>
              <a:ext uri="{FF2B5EF4-FFF2-40B4-BE49-F238E27FC236}">
                <a16:creationId xmlns:a16="http://schemas.microsoft.com/office/drawing/2014/main" id="{19CBA750-52C4-488F-A549-D3A02AD1D7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513" y="711200"/>
            <a:ext cx="1692275" cy="22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24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8971187-E5D1-4E4E-A19D-CC57846ED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357076"/>
            <a:ext cx="5917117" cy="5760855"/>
          </a:xfrm>
        </p:spPr>
      </p:pic>
    </p:spTree>
    <p:extLst>
      <p:ext uri="{BB962C8B-B14F-4D97-AF65-F5344CB8AC3E}">
        <p14:creationId xmlns:p14="http://schemas.microsoft.com/office/powerpoint/2010/main" val="6327973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D53C0-3858-42AD-A27C-45FB1777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2346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elektronica, computer, binnen, laptop&#10;&#10;Automatisch gegenereerde beschrijving">
            <a:extLst>
              <a:ext uri="{FF2B5EF4-FFF2-40B4-BE49-F238E27FC236}">
                <a16:creationId xmlns:a16="http://schemas.microsoft.com/office/drawing/2014/main" id="{BF125344-8E95-4E49-B89E-F1DFE4224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36" y="2194560"/>
            <a:ext cx="5742432" cy="4078224"/>
          </a:xfrm>
          <a:prstGeom prst="rect">
            <a:avLst/>
          </a:prstGeom>
        </p:spPr>
      </p:pic>
      <p:pic>
        <p:nvPicPr>
          <p:cNvPr id="7" name="Afbeelding 6" descr="Afbeelding met persoon, binnen, vrouw, zitten&#10;&#10;Automatisch gegenereerde beschrijving">
            <a:extLst>
              <a:ext uri="{FF2B5EF4-FFF2-40B4-BE49-F238E27FC236}">
                <a16:creationId xmlns:a16="http://schemas.microsoft.com/office/drawing/2014/main" id="{07FE5D26-2D72-43BD-BAFA-353D46345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99632" y="2194560"/>
            <a:ext cx="5742432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59D595E-D67E-44AB-9E50-49961A999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501568"/>
            <a:ext cx="5960930" cy="5854864"/>
          </a:xfrm>
        </p:spPr>
      </p:pic>
    </p:spTree>
    <p:extLst>
      <p:ext uri="{BB962C8B-B14F-4D97-AF65-F5344CB8AC3E}">
        <p14:creationId xmlns:p14="http://schemas.microsoft.com/office/powerpoint/2010/main" val="3182031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3842721-F22B-42D4-B801-6438DD857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689" y="396232"/>
            <a:ext cx="6058605" cy="5898606"/>
          </a:xfrm>
        </p:spPr>
      </p:pic>
    </p:spTree>
    <p:extLst>
      <p:ext uri="{BB962C8B-B14F-4D97-AF65-F5344CB8AC3E}">
        <p14:creationId xmlns:p14="http://schemas.microsoft.com/office/powerpoint/2010/main" val="3302444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84D37-95AC-4BE9-AF80-D7112C97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3B45864-1823-4785-8416-84D6B9AC0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868" y="1900436"/>
            <a:ext cx="9566323" cy="30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8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1339DE0-75FB-415B-9329-59898D167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2" y="1894181"/>
            <a:ext cx="4328535" cy="4214225"/>
          </a:xfrm>
        </p:spPr>
      </p:pic>
    </p:spTree>
    <p:extLst>
      <p:ext uri="{BB962C8B-B14F-4D97-AF65-F5344CB8AC3E}">
        <p14:creationId xmlns:p14="http://schemas.microsoft.com/office/powerpoint/2010/main" val="3738808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zitten, tafel, toonbank&#10;&#10;Automatisch gegenereerde beschrijving">
            <a:extLst>
              <a:ext uri="{FF2B5EF4-FFF2-40B4-BE49-F238E27FC236}">
                <a16:creationId xmlns:a16="http://schemas.microsoft.com/office/drawing/2014/main" id="{1BF0F719-7719-48AB-9F25-C8EEF0F74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313" y="3421063"/>
            <a:ext cx="1755775" cy="914400"/>
          </a:xfrm>
        </p:spPr>
      </p:pic>
      <p:pic>
        <p:nvPicPr>
          <p:cNvPr id="7" name="Afbeelding 6" descr="Afbeelding met binnen, keuken, kast, toonbank&#10;&#10;Automatisch gegenereerde beschrijving">
            <a:extLst>
              <a:ext uri="{FF2B5EF4-FFF2-40B4-BE49-F238E27FC236}">
                <a16:creationId xmlns:a16="http://schemas.microsoft.com/office/drawing/2014/main" id="{225A788A-5B97-47FA-AB2C-435DDEF7DB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" y="57150"/>
            <a:ext cx="6059488" cy="3335338"/>
          </a:xfrm>
          <a:prstGeom prst="rect">
            <a:avLst/>
          </a:prstGeom>
        </p:spPr>
      </p:pic>
      <p:pic>
        <p:nvPicPr>
          <p:cNvPr id="9" name="Afbeelding 8" descr="Afbeelding met binnen, keuken, zitten, toonbank&#10;&#10;Automatisch gegenereerde beschrijving">
            <a:extLst>
              <a:ext uri="{FF2B5EF4-FFF2-40B4-BE49-F238E27FC236}">
                <a16:creationId xmlns:a16="http://schemas.microsoft.com/office/drawing/2014/main" id="{E6257514-0075-4E34-AD6C-0CE97BDD8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" y="3475038"/>
            <a:ext cx="6059488" cy="3338513"/>
          </a:xfrm>
          <a:prstGeom prst="rect">
            <a:avLst/>
          </a:prstGeom>
        </p:spPr>
      </p:pic>
      <p:pic>
        <p:nvPicPr>
          <p:cNvPr id="11" name="Afbeelding 10" descr="Afbeelding met binnen, tafel, kast, toonbank&#10;&#10;Automatisch gegenereerde beschrijving">
            <a:extLst>
              <a:ext uri="{FF2B5EF4-FFF2-40B4-BE49-F238E27FC236}">
                <a16:creationId xmlns:a16="http://schemas.microsoft.com/office/drawing/2014/main" id="{CB3E1765-4A35-4BDD-AD5C-3E9E999E0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313" y="57150"/>
            <a:ext cx="5967413" cy="3281363"/>
          </a:xfrm>
          <a:prstGeom prst="rect">
            <a:avLst/>
          </a:prstGeom>
        </p:spPr>
      </p:pic>
      <p:pic>
        <p:nvPicPr>
          <p:cNvPr id="13" name="Afbeelding 12" descr="Afbeelding met binnen, voedsel, tafel, toonbank&#10;&#10;Automatisch gegenereerde beschrijving">
            <a:extLst>
              <a:ext uri="{FF2B5EF4-FFF2-40B4-BE49-F238E27FC236}">
                <a16:creationId xmlns:a16="http://schemas.microsoft.com/office/drawing/2014/main" id="{FDF4D3D0-B0F2-4292-814A-144EE6FFB5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313" y="4416425"/>
            <a:ext cx="1755775" cy="2397125"/>
          </a:xfrm>
          <a:prstGeom prst="rect">
            <a:avLst/>
          </a:prstGeom>
        </p:spPr>
      </p:pic>
      <p:pic>
        <p:nvPicPr>
          <p:cNvPr id="15" name="Afbeelding 14" descr="Afbeelding met vloer, binnen, kat, betegeld&#10;&#10;Automatisch gegenereerde beschrijving">
            <a:extLst>
              <a:ext uri="{FF2B5EF4-FFF2-40B4-BE49-F238E27FC236}">
                <a16:creationId xmlns:a16="http://schemas.microsoft.com/office/drawing/2014/main" id="{E8B4D597-2E8A-4A61-87D6-3837357694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38" y="3421063"/>
            <a:ext cx="2503488" cy="3394075"/>
          </a:xfrm>
          <a:prstGeom prst="rect">
            <a:avLst/>
          </a:prstGeom>
        </p:spPr>
      </p:pic>
      <p:pic>
        <p:nvPicPr>
          <p:cNvPr id="17" name="Afbeelding 16" descr="Afbeelding met binnen, keuken, tafel, rommelig&#10;&#10;Automatisch gegenereerde beschrijving">
            <a:extLst>
              <a:ext uri="{FF2B5EF4-FFF2-40B4-BE49-F238E27FC236}">
                <a16:creationId xmlns:a16="http://schemas.microsoft.com/office/drawing/2014/main" id="{F8B9F881-28CC-4C0D-90CA-7E63B3B3AD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088" y="3421063"/>
            <a:ext cx="1544638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FF4A4FD-1803-4E93-A4F0-1FC8612CC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1" y="499231"/>
            <a:ext cx="6250492" cy="6085426"/>
          </a:xfrm>
        </p:spPr>
      </p:pic>
    </p:spTree>
    <p:extLst>
      <p:ext uri="{BB962C8B-B14F-4D97-AF65-F5344CB8AC3E}">
        <p14:creationId xmlns:p14="http://schemas.microsoft.com/office/powerpoint/2010/main" val="4156659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E9F9E-7F29-4D58-A27A-83730FC0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Antwoorden: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811295-30E0-488B-A389-C85187F4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4" y="2143125"/>
            <a:ext cx="7781925" cy="4033838"/>
          </a:xfrm>
        </p:spPr>
        <p:txBody>
          <a:bodyPr/>
          <a:lstStyle/>
          <a:p>
            <a:r>
              <a:rPr lang="nl-NL" dirty="0"/>
              <a:t>Isis</a:t>
            </a:r>
          </a:p>
          <a:p>
            <a:r>
              <a:rPr lang="nl-NL" dirty="0"/>
              <a:t>Barry</a:t>
            </a:r>
          </a:p>
          <a:p>
            <a:r>
              <a:rPr lang="nl-NL" dirty="0"/>
              <a:t>Korte broek ( Britt)</a:t>
            </a:r>
          </a:p>
          <a:p>
            <a:r>
              <a:rPr lang="nl-NL" dirty="0"/>
              <a:t>Hidde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737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0EDCA15-90D4-4DE8-85B4-057F342DD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416" y="224767"/>
            <a:ext cx="6317167" cy="6150340"/>
          </a:xfrm>
        </p:spPr>
      </p:pic>
    </p:spTree>
    <p:extLst>
      <p:ext uri="{BB962C8B-B14F-4D97-AF65-F5344CB8AC3E}">
        <p14:creationId xmlns:p14="http://schemas.microsoft.com/office/powerpoint/2010/main" val="41176601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3FED3-8C03-4D91-B13E-D42DB403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1574874"/>
          </a:xfrm>
        </p:spPr>
        <p:txBody>
          <a:bodyPr anchor="b">
            <a:normAutofit/>
          </a:bodyPr>
          <a:lstStyle/>
          <a:p>
            <a:endParaRPr lang="nl-NL" sz="32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338D1A0-A32A-4544-AE2D-6C93ECBC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964" y="3155626"/>
            <a:ext cx="3444240" cy="2935176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FD58533B-244D-4CED-A1DF-794C0A03E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6A602-146C-4CF2-824A-874C3C9E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AC8002-15BC-482F-B493-508C295A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Ik vind jullie echt een toffe groep om mee te werken. En ik hoop dat deze gezelligheid nog lang mag duren </a:t>
            </a:r>
            <a:r>
              <a:rPr lang="nl-NL" dirty="0">
                <a:sym typeface="Wingdings" panose="05000000000000000000" pitchFamily="2" charset="2"/>
              </a:rPr>
              <a:t> </a:t>
            </a:r>
          </a:p>
          <a:p>
            <a:r>
              <a:rPr lang="nl-NL" dirty="0">
                <a:sym typeface="Wingdings" panose="05000000000000000000" pitchFamily="2" charset="2"/>
              </a:rPr>
              <a:t>Lieve </a:t>
            </a:r>
            <a:r>
              <a:rPr lang="nl-NL" dirty="0" err="1">
                <a:sym typeface="Wingdings" panose="05000000000000000000" pitchFamily="2" charset="2"/>
              </a:rPr>
              <a:t>knerten</a:t>
            </a:r>
            <a:r>
              <a:rPr lang="nl-NL" dirty="0">
                <a:sym typeface="Wingdings" panose="05000000000000000000" pitchFamily="2" charset="2"/>
              </a:rPr>
              <a:t> ik zit al heel lang met veel plezier bij deze groep. Ik hoop dat we nog meer leuke en spannende dingen gaan doen. En natuurlijk een ECHTE spooktocht</a:t>
            </a:r>
          </a:p>
          <a:p>
            <a:r>
              <a:rPr lang="nl-NL" dirty="0">
                <a:sym typeface="Wingdings" panose="05000000000000000000" pitchFamily="2" charset="2"/>
              </a:rPr>
              <a:t>Lieve </a:t>
            </a:r>
            <a:r>
              <a:rPr lang="nl-NL" dirty="0" err="1">
                <a:sym typeface="Wingdings" panose="05000000000000000000" pitchFamily="2" charset="2"/>
              </a:rPr>
              <a:t>knerten</a:t>
            </a:r>
            <a:r>
              <a:rPr lang="nl-NL" dirty="0">
                <a:sym typeface="Wingdings" panose="05000000000000000000" pitchFamily="2" charset="2"/>
              </a:rPr>
              <a:t> ik ben heel blij dat ik hier bij mag zitten. Want iedereen is heel lief. En aardig en iedereen mag erbij horen. We zijn een hele sociale groep. Love jullie.</a:t>
            </a:r>
          </a:p>
          <a:p>
            <a:r>
              <a:rPr lang="nl-NL" dirty="0">
                <a:sym typeface="Wingdings" panose="05000000000000000000" pitchFamily="2" charset="2"/>
              </a:rPr>
              <a:t>Jullie zijn toppers dankzij jullie hebben wij een geweldige ochtend! Dankjewel!!!</a:t>
            </a:r>
          </a:p>
          <a:p>
            <a:r>
              <a:rPr lang="nl-NL" dirty="0">
                <a:sym typeface="Wingdings" panose="05000000000000000000" pitchFamily="2" charset="2"/>
              </a:rPr>
              <a:t>Bij de </a:t>
            </a:r>
            <a:r>
              <a:rPr lang="nl-NL" dirty="0" err="1">
                <a:sym typeface="Wingdings" panose="05000000000000000000" pitchFamily="2" charset="2"/>
              </a:rPr>
              <a:t>knerten</a:t>
            </a:r>
            <a:r>
              <a:rPr lang="nl-NL" dirty="0">
                <a:sym typeface="Wingdings" panose="05000000000000000000" pitchFamily="2" charset="2"/>
              </a:rPr>
              <a:t> is het altijd erg leuk. We hebben een hele leuke groep. De leiding is erg gezellig en creatief.</a:t>
            </a:r>
          </a:p>
        </p:txBody>
      </p:sp>
    </p:spTree>
    <p:extLst>
      <p:ext uri="{BB962C8B-B14F-4D97-AF65-F5344CB8AC3E}">
        <p14:creationId xmlns:p14="http://schemas.microsoft.com/office/powerpoint/2010/main" val="22430189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1A783BC-9EDB-4EE9-82B9-2ED048E37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2" y="1894181"/>
            <a:ext cx="4328535" cy="4214225"/>
          </a:xfrm>
        </p:spPr>
      </p:pic>
    </p:spTree>
    <p:extLst>
      <p:ext uri="{BB962C8B-B14F-4D97-AF65-F5344CB8AC3E}">
        <p14:creationId xmlns:p14="http://schemas.microsoft.com/office/powerpoint/2010/main" val="399950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ersoon, binnen, vrouw, meisje&#10;&#10;Automatisch gegenereerde beschrijving">
            <a:extLst>
              <a:ext uri="{FF2B5EF4-FFF2-40B4-BE49-F238E27FC236}">
                <a16:creationId xmlns:a16="http://schemas.microsoft.com/office/drawing/2014/main" id="{623B2400-CDD9-48C7-8D8C-2EA8D2E88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364" y="643466"/>
            <a:ext cx="1968497" cy="2624663"/>
          </a:xfrm>
          <a:prstGeom prst="rect">
            <a:avLst/>
          </a:prstGeom>
        </p:spPr>
      </p:pic>
      <p:pic>
        <p:nvPicPr>
          <p:cNvPr id="9" name="Afbeelding 8" descr="Afbeelding met persoon, binnen, staand, zwart&#10;&#10;Automatisch gegenereerde beschrijving">
            <a:extLst>
              <a:ext uri="{FF2B5EF4-FFF2-40B4-BE49-F238E27FC236}">
                <a16:creationId xmlns:a16="http://schemas.microsoft.com/office/drawing/2014/main" id="{3C8D04D0-FC65-4B54-A958-01E7D7706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014" y="643466"/>
            <a:ext cx="1968496" cy="2624662"/>
          </a:xfrm>
          <a:prstGeom prst="rect">
            <a:avLst/>
          </a:prstGeom>
        </p:spPr>
      </p:pic>
      <p:pic>
        <p:nvPicPr>
          <p:cNvPr id="13" name="Afbeelding 12" descr="Afbeelding met vloer, binnen, persoon, staand&#10;&#10;Automatisch gegenereerde beschrijving">
            <a:extLst>
              <a:ext uri="{FF2B5EF4-FFF2-40B4-BE49-F238E27FC236}">
                <a16:creationId xmlns:a16="http://schemas.microsoft.com/office/drawing/2014/main" id="{53075CAC-B9E6-4585-8DBF-E3A0D4E2EA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400" y="643466"/>
            <a:ext cx="1968496" cy="2624662"/>
          </a:xfrm>
          <a:prstGeom prst="rect">
            <a:avLst/>
          </a:prstGeom>
        </p:spPr>
      </p:pic>
      <p:pic>
        <p:nvPicPr>
          <p:cNvPr id="11" name="Afbeelding 10" descr="Afbeelding met binnen, persoon, staand, vrouw&#10;&#10;Automatisch gegenereerde beschrijving">
            <a:extLst>
              <a:ext uri="{FF2B5EF4-FFF2-40B4-BE49-F238E27FC236}">
                <a16:creationId xmlns:a16="http://schemas.microsoft.com/office/drawing/2014/main" id="{85C8A46B-1291-46D0-BE4C-6D2285C173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364" y="3589863"/>
            <a:ext cx="1968498" cy="2624665"/>
          </a:xfrm>
          <a:prstGeom prst="rect">
            <a:avLst/>
          </a:prstGeom>
        </p:spPr>
      </p:pic>
      <p:pic>
        <p:nvPicPr>
          <p:cNvPr id="15" name="Afbeelding 14" descr="Afbeelding met persoon, binnen, jong, jongen&#10;&#10;Automatisch gegenereerde beschrijving">
            <a:extLst>
              <a:ext uri="{FF2B5EF4-FFF2-40B4-BE49-F238E27FC236}">
                <a16:creationId xmlns:a16="http://schemas.microsoft.com/office/drawing/2014/main" id="{57B3D7F5-1AD7-48E5-9F46-6296086634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766" y="3589863"/>
            <a:ext cx="1982994" cy="2643993"/>
          </a:xfrm>
          <a:prstGeom prst="rect">
            <a:avLst/>
          </a:prstGeom>
        </p:spPr>
      </p:pic>
      <p:pic>
        <p:nvPicPr>
          <p:cNvPr id="7" name="Afbeelding 6" descr="Afbeelding met binnen, persoon, kind, jong&#10;&#10;Automatisch gegenereerde beschrijving">
            <a:extLst>
              <a:ext uri="{FF2B5EF4-FFF2-40B4-BE49-F238E27FC236}">
                <a16:creationId xmlns:a16="http://schemas.microsoft.com/office/drawing/2014/main" id="{48FD6A3C-7996-4DF0-9973-E32E342154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025" y="3589863"/>
            <a:ext cx="1487245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10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vloer, binnen, kast, zwart&#10;&#10;Automatisch gegenereerde beschrijving">
            <a:extLst>
              <a:ext uri="{FF2B5EF4-FFF2-40B4-BE49-F238E27FC236}">
                <a16:creationId xmlns:a16="http://schemas.microsoft.com/office/drawing/2014/main" id="{DB7EF3F1-81B5-4421-9E3E-C61E2C3262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67" y="457201"/>
            <a:ext cx="1548781" cy="2753390"/>
          </a:xfrm>
          <a:prstGeom prst="rect">
            <a:avLst/>
          </a:prstGeom>
        </p:spPr>
      </p:pic>
      <p:pic>
        <p:nvPicPr>
          <p:cNvPr id="5" name="Tijdelijke aanduiding voor inhoud 4" descr="Afbeelding met persoon, kind, jongen, klein&#10;&#10;Automatisch gegenereerde beschrijving">
            <a:extLst>
              <a:ext uri="{FF2B5EF4-FFF2-40B4-BE49-F238E27FC236}">
                <a16:creationId xmlns:a16="http://schemas.microsoft.com/office/drawing/2014/main" id="{931B654F-1092-405B-89F3-B62CBB8326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622" y="457200"/>
            <a:ext cx="2065041" cy="2753389"/>
          </a:xfrm>
          <a:prstGeom prst="rect">
            <a:avLst/>
          </a:prstGeom>
        </p:spPr>
      </p:pic>
      <p:pic>
        <p:nvPicPr>
          <p:cNvPr id="13" name="Afbeelding 12" descr="Afbeelding met buiten, persoon, kleding, vrouw&#10;&#10;Automatisch gegenereerde beschrijving">
            <a:extLst>
              <a:ext uri="{FF2B5EF4-FFF2-40B4-BE49-F238E27FC236}">
                <a16:creationId xmlns:a16="http://schemas.microsoft.com/office/drawing/2014/main" id="{F368C28D-FCBE-4526-9F10-588FCE74FF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187" y="457200"/>
            <a:ext cx="1548781" cy="2753389"/>
          </a:xfrm>
          <a:prstGeom prst="rect">
            <a:avLst/>
          </a:prstGeom>
        </p:spPr>
      </p:pic>
      <p:pic>
        <p:nvPicPr>
          <p:cNvPr id="7" name="Afbeelding 6" descr="Afbeelding met persoon, binnen, vrouw, man&#10;&#10;Automatisch gegenereerde beschrijving">
            <a:extLst>
              <a:ext uri="{FF2B5EF4-FFF2-40B4-BE49-F238E27FC236}">
                <a16:creationId xmlns:a16="http://schemas.microsoft.com/office/drawing/2014/main" id="{538F5E51-4FDB-438D-ABF0-7A6E0090E6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339" y="457200"/>
            <a:ext cx="1321626" cy="2753389"/>
          </a:xfrm>
          <a:prstGeom prst="rect">
            <a:avLst/>
          </a:prstGeom>
        </p:spPr>
      </p:pic>
      <p:pic>
        <p:nvPicPr>
          <p:cNvPr id="9" name="Afbeelding 8" descr="Afbeelding met persoon, vrouw, binnen, meisje&#10;&#10;Automatisch gegenereerde beschrijving">
            <a:extLst>
              <a:ext uri="{FF2B5EF4-FFF2-40B4-BE49-F238E27FC236}">
                <a16:creationId xmlns:a16="http://schemas.microsoft.com/office/drawing/2014/main" id="{62E603DF-BC11-4FA4-9B1E-1B311DC309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05" y="3429000"/>
            <a:ext cx="3888475" cy="29260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5B04FF-9E39-495C-953C-C6F28AB3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endParaRPr lang="nl-NL" sz="3200">
              <a:solidFill>
                <a:srgbClr val="FFFFFF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C177CFB-61DC-44E9-AC62-965B0230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543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E42E8-B838-48FA-902B-A75F853A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546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Zo, hebben we toch </a:t>
            </a:r>
            <a:r>
              <a:rPr lang="nl-NL" dirty="0" err="1"/>
              <a:t>ONgewoon</a:t>
            </a:r>
            <a:r>
              <a:rPr lang="nl-NL" dirty="0"/>
              <a:t> groep gedraaid!</a:t>
            </a:r>
            <a:br>
              <a:rPr lang="nl-NL" dirty="0"/>
            </a:br>
            <a:r>
              <a:rPr lang="nl-NL" dirty="0"/>
              <a:t>Hopelijk vonden jullie het leuk! </a:t>
            </a:r>
            <a:r>
              <a:rPr lang="nl-NL" sz="2700" dirty="0"/>
              <a:t>( aan de reacties te zien wel)</a:t>
            </a:r>
            <a:br>
              <a:rPr lang="nl-NL" dirty="0"/>
            </a:br>
            <a:r>
              <a:rPr lang="nl-NL" dirty="0"/>
              <a:t>Wij hebben de punten opgeteld en de uitslag is als volgt: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 descr="Afbeelding met persoon, binnen, tafel, jongen&#10;&#10;Automatisch gegenereerde beschrijving">
            <a:extLst>
              <a:ext uri="{FF2B5EF4-FFF2-40B4-BE49-F238E27FC236}">
                <a16:creationId xmlns:a16="http://schemas.microsoft.com/office/drawing/2014/main" id="{C7F59D25-9D9E-4DA1-8DAF-4D8A4479C5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275" y="2764631"/>
            <a:ext cx="4810125" cy="36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32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3B51B-FFF6-4429-9F31-B097A1F8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uitslag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C9FBB1E2-DB70-4EEC-A54A-328515629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267212"/>
              </p:ext>
            </p:extLst>
          </p:nvPr>
        </p:nvGraphicFramePr>
        <p:xfrm>
          <a:off x="3200969" y="1508695"/>
          <a:ext cx="5790057" cy="44407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34727">
                  <a:extLst>
                    <a:ext uri="{9D8B030D-6E8A-4147-A177-3AD203B41FA5}">
                      <a16:colId xmlns:a16="http://schemas.microsoft.com/office/drawing/2014/main" val="945558586"/>
                    </a:ext>
                  </a:extLst>
                </a:gridCol>
                <a:gridCol w="3555330">
                  <a:extLst>
                    <a:ext uri="{9D8B030D-6E8A-4147-A177-3AD203B41FA5}">
                      <a16:colId xmlns:a16="http://schemas.microsoft.com/office/drawing/2014/main" val="3902396283"/>
                    </a:ext>
                  </a:extLst>
                </a:gridCol>
              </a:tblGrid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Totaal aantal punten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2916517055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Krijn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291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2139078501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Esmee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287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717942257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Yente en Iris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263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2899594582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Geert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248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931637998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Rafke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237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3009058546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Romy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218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210293287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Britt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187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2208998849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Tara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176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1355154856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Carmen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159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3981832748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Frederique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149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3030028461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Hidde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</a:rPr>
                        <a:t>130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1916251471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Tigo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129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8" marR="12288" marT="12288" marB="0" anchor="b"/>
                </a:tc>
                <a:extLst>
                  <a:ext uri="{0D108BD9-81ED-4DB2-BD59-A6C34878D82A}">
                    <a16:rowId xmlns:a16="http://schemas.microsoft.com/office/drawing/2014/main" val="1151628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35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11E3A-5D73-48A9-B16E-CB8F8E5C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7357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TROTS OP ONS KNERTJES</a:t>
            </a:r>
            <a:br>
              <a:rPr lang="nl-NL" dirty="0"/>
            </a:br>
            <a:r>
              <a:rPr lang="nl-NL" dirty="0"/>
              <a:t>Tot de volgende keer</a:t>
            </a:r>
            <a:br>
              <a:rPr lang="nl-NL" dirty="0"/>
            </a:br>
            <a:r>
              <a:rPr lang="nl-NL" dirty="0"/>
              <a:t>Madelon en Kim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D032D8A-0AFD-4B06-BEAE-B0464C44E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98" y="2588551"/>
            <a:ext cx="3834004" cy="3673936"/>
          </a:xfrm>
        </p:spPr>
      </p:pic>
    </p:spTree>
    <p:extLst>
      <p:ext uri="{BB962C8B-B14F-4D97-AF65-F5344CB8AC3E}">
        <p14:creationId xmlns:p14="http://schemas.microsoft.com/office/powerpoint/2010/main" val="62937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A751116-3CCD-4119-831C-F506AE4D9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747" y="142720"/>
            <a:ext cx="6370505" cy="6257152"/>
          </a:xfrm>
        </p:spPr>
      </p:pic>
    </p:spTree>
    <p:extLst>
      <p:ext uri="{BB962C8B-B14F-4D97-AF65-F5344CB8AC3E}">
        <p14:creationId xmlns:p14="http://schemas.microsoft.com/office/powerpoint/2010/main" val="322141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ACAA6-3FD3-4CEE-AF96-8D3185A0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antwoorden: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3EFED9-A858-4740-A2B8-99EEFBA2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0" y="1825625"/>
            <a:ext cx="8553450" cy="4351338"/>
          </a:xfrm>
        </p:spPr>
        <p:txBody>
          <a:bodyPr/>
          <a:lstStyle/>
          <a:p>
            <a:r>
              <a:rPr lang="nl-NL" dirty="0"/>
              <a:t>Hooge </a:t>
            </a:r>
            <a:r>
              <a:rPr lang="nl-NL" dirty="0" err="1"/>
              <a:t>Rielen</a:t>
            </a:r>
            <a:r>
              <a:rPr lang="nl-NL" dirty="0"/>
              <a:t>/ Kasterlee</a:t>
            </a:r>
          </a:p>
          <a:p>
            <a:r>
              <a:rPr lang="nl-NL" dirty="0"/>
              <a:t>20 jaar</a:t>
            </a:r>
          </a:p>
          <a:p>
            <a:r>
              <a:rPr lang="nl-NL" dirty="0"/>
              <a:t>Oisterwijk</a:t>
            </a:r>
          </a:p>
          <a:p>
            <a:r>
              <a:rPr lang="nl-NL" dirty="0"/>
              <a:t>Hert</a:t>
            </a:r>
          </a:p>
          <a:p>
            <a:r>
              <a:rPr lang="nl-NL" dirty="0"/>
              <a:t>Akela</a:t>
            </a:r>
          </a:p>
          <a:p>
            <a:r>
              <a:rPr lang="nl-NL" dirty="0" err="1"/>
              <a:t>Kiddo’s</a:t>
            </a:r>
            <a:r>
              <a:rPr lang="nl-NL" dirty="0"/>
              <a:t> ( En geen DIKKELS ;-) 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015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405</Words>
  <Application>Microsoft Office PowerPoint</Application>
  <PresentationFormat>Breedbeeld</PresentationFormat>
  <Paragraphs>64</Paragraphs>
  <Slides>73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Kantoorthema</vt:lpstr>
      <vt:lpstr>Het “Wij draaien Ongewoon groep” spel</vt:lpstr>
      <vt:lpstr>PowerPoint-presentatie</vt:lpstr>
      <vt:lpstr>Verschillende (grappige) filmpjes ontvangen!</vt:lpstr>
      <vt:lpstr>PowerPoint-presentatie</vt:lpstr>
      <vt:lpstr>Dat ging vlotter dan verwacht….</vt:lpstr>
      <vt:lpstr>PowerPoint-presentatie</vt:lpstr>
      <vt:lpstr>PowerPoint-presentatie</vt:lpstr>
      <vt:lpstr>PowerPoint-presentatie</vt:lpstr>
      <vt:lpstr>De antwoorden:</vt:lpstr>
      <vt:lpstr>PowerPoint-presentatie</vt:lpstr>
      <vt:lpstr>De leukste filmpjes!!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Antwoorden </vt:lpstr>
      <vt:lpstr>PowerPoint-presentatie</vt:lpstr>
      <vt:lpstr>PowerPoint-presentatie</vt:lpstr>
      <vt:lpstr>PowerPoint-presentatie</vt:lpstr>
      <vt:lpstr>Het antwoord is Knerten.  ( Knoester en Twigson rekenen we ook goed)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Deze hebben we gekregen, erg grappig en creatief Knerten!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Jullie hebben leuke dingen gestuurd! Complimenten!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Antwoorden: </vt:lpstr>
      <vt:lpstr>PowerPoint-presentatie</vt:lpstr>
      <vt:lpstr>PowerPoint-presentatie</vt:lpstr>
      <vt:lpstr>PowerPoint-presentatie</vt:lpstr>
      <vt:lpstr>PowerPoint-presentatie</vt:lpstr>
      <vt:lpstr>PowerPoint-presentatie</vt:lpstr>
      <vt:lpstr>Zo, hebben we toch ONgewoon groep gedraaid! Hopelijk vonden jullie het leuk! ( aan de reacties te zien wel) Wij hebben de punten opgeteld en de uitslag is als volgt: </vt:lpstr>
      <vt:lpstr>De uitslag</vt:lpstr>
      <vt:lpstr>TROTS OP ONS KNERTJES Tot de volgende keer Madelon en Kim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“Wij draaien Ongewoon groep” spel</dc:title>
  <dc:creator>Kim van Korven</dc:creator>
  <cp:lastModifiedBy>Kim van Korven</cp:lastModifiedBy>
  <cp:revision>2</cp:revision>
  <dcterms:created xsi:type="dcterms:W3CDTF">2020-03-14T14:46:44Z</dcterms:created>
  <dcterms:modified xsi:type="dcterms:W3CDTF">2020-03-14T15:10:40Z</dcterms:modified>
</cp:coreProperties>
</file>