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6" r:id="rId9"/>
    <p:sldId id="267" r:id="rId10"/>
    <p:sldId id="269" r:id="rId11"/>
    <p:sldId id="270" r:id="rId12"/>
    <p:sldId id="272" r:id="rId13"/>
    <p:sldId id="273" r:id="rId14"/>
    <p:sldId id="275" r:id="rId15"/>
    <p:sldId id="276" r:id="rId16"/>
    <p:sldId id="278" r:id="rId17"/>
    <p:sldId id="279" r:id="rId18"/>
    <p:sldId id="284" r:id="rId19"/>
    <p:sldId id="285" r:id="rId20"/>
    <p:sldId id="281" r:id="rId21"/>
    <p:sldId id="282" r:id="rId22"/>
    <p:sldId id="287" r:id="rId23"/>
    <p:sldId id="288" r:id="rId24"/>
    <p:sldId id="290" r:id="rId25"/>
    <p:sldId id="291" r:id="rId26"/>
    <p:sldId id="293" r:id="rId27"/>
    <p:sldId id="294" r:id="rId28"/>
    <p:sldId id="296" r:id="rId29"/>
    <p:sldId id="297" r:id="rId30"/>
    <p:sldId id="299" r:id="rId31"/>
    <p:sldId id="300" r:id="rId32"/>
    <p:sldId id="301" r:id="rId33"/>
    <p:sldId id="302" r:id="rId34"/>
    <p:sldId id="303" r:id="rId35"/>
    <p:sldId id="305" r:id="rId36"/>
    <p:sldId id="306" r:id="rId37"/>
    <p:sldId id="308" r:id="rId38"/>
    <p:sldId id="309" r:id="rId39"/>
    <p:sldId id="311" r:id="rId40"/>
    <p:sldId id="312" r:id="rId41"/>
    <p:sldId id="314" r:id="rId42"/>
    <p:sldId id="315" r:id="rId43"/>
    <p:sldId id="317" r:id="rId44"/>
    <p:sldId id="318" r:id="rId45"/>
    <p:sldId id="320" r:id="rId46"/>
    <p:sldId id="321" r:id="rId47"/>
    <p:sldId id="350" r:id="rId48"/>
    <p:sldId id="323" r:id="rId49"/>
    <p:sldId id="324" r:id="rId50"/>
    <p:sldId id="326" r:id="rId51"/>
    <p:sldId id="327" r:id="rId52"/>
    <p:sldId id="331" r:id="rId53"/>
    <p:sldId id="329" r:id="rId54"/>
    <p:sldId id="332" r:id="rId55"/>
    <p:sldId id="333" r:id="rId56"/>
    <p:sldId id="336" r:id="rId57"/>
    <p:sldId id="341" r:id="rId58"/>
    <p:sldId id="334" r:id="rId59"/>
    <p:sldId id="342" r:id="rId60"/>
    <p:sldId id="335" r:id="rId61"/>
    <p:sldId id="343" r:id="rId62"/>
    <p:sldId id="337" r:id="rId63"/>
    <p:sldId id="344" r:id="rId64"/>
    <p:sldId id="338" r:id="rId65"/>
    <p:sldId id="347" r:id="rId66"/>
    <p:sldId id="340" r:id="rId67"/>
    <p:sldId id="345" r:id="rId68"/>
    <p:sldId id="349" r:id="rId69"/>
    <p:sldId id="339" r:id="rId70"/>
    <p:sldId id="346" r:id="rId71"/>
    <p:sldId id="348" r:id="rId72"/>
    <p:sldId id="351" r:id="rId73"/>
    <p:sldId id="352" r:id="rId7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CAF9ED-07DC-4A11-8D7F-57B35C25682E}" styleName="Stijl, gemiddeld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A107856-5554-42FB-B03E-39F5DBC370BA}" styleName="Stijl, gemiddeld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Stijl, gemiddeld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B4B98B0-60AC-42C2-AFA5-B58CD77FA1E5}" styleName="Stijl, licht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ijl, licht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8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7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49A9D5-2EE1-4B2B-AE36-6F117BCBE7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9C65A12-411B-4BB7-9BD3-234E2798F1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11CEF1-E5D7-463F-9D81-224AAC149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1F8-75A2-4D4E-92EA-75C2A7D19F89}" type="datetimeFigureOut">
              <a:rPr lang="nl-NL" smtClean="0"/>
              <a:t>14-3-2020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E081A5F-8C5F-4D6B-84C1-5120FE37F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AE3DC76-0198-40FD-B120-F777D44CF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E7AB-88E6-438F-ADD9-607A60493D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4116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DBECB1-FD12-44B5-8884-7A4B49805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5890438-4618-4306-AA99-10B760A9C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50A079E-5136-4DB9-94EE-A8D618DD4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1F8-75A2-4D4E-92EA-75C2A7D19F89}" type="datetimeFigureOut">
              <a:rPr lang="nl-NL" smtClean="0"/>
              <a:t>14-3-2020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05BD23-B5B2-45A0-BC53-2417D2FE8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DCEB065-6342-47BB-A539-D78EA8ED4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E7AB-88E6-438F-ADD9-607A60493D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672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DBB954F-40F9-40FF-9133-4276649A78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1CC2E94-33F4-4AF4-9191-A9828DEAF4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5699271-7F3B-4805-81CC-6E0A9E025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1F8-75A2-4D4E-92EA-75C2A7D19F89}" type="datetimeFigureOut">
              <a:rPr lang="nl-NL" smtClean="0"/>
              <a:t>14-3-2020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AA16983-6751-492C-8514-B3643C73A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EE9B09C-CDCC-4D59-883F-C3CBED0CF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E7AB-88E6-438F-ADD9-607A60493D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1177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D605FB-12BE-4577-8089-B2B12E6A3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9DDA1B-7497-45D6-8324-E5DA55ABA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939A765-2863-4280-BAC0-759F724E7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1F8-75A2-4D4E-92EA-75C2A7D19F89}" type="datetimeFigureOut">
              <a:rPr lang="nl-NL" smtClean="0"/>
              <a:t>14-3-2020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67FF13-A6F0-4895-8E6B-966965567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FE09DCB-A834-4FAB-ABD5-E68E056B0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E7AB-88E6-438F-ADD9-607A60493D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0124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A84A00-497F-4ECC-A6DE-DFD8FEB0A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4B7A664-8F90-4338-B00D-ABEE28893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8AED788-7494-4E63-9779-56DB4AEA6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1F8-75A2-4D4E-92EA-75C2A7D19F89}" type="datetimeFigureOut">
              <a:rPr lang="nl-NL" smtClean="0"/>
              <a:t>14-3-2020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6ECE1A3-1F21-45D0-B4DA-AB61DDC43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5F58F8A-2D80-40AE-8B1B-D26A5F83B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E7AB-88E6-438F-ADD9-607A60493D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394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A68AA3-06A0-4AFC-891E-69C8B6EBC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FF1355-7425-4D24-A3B9-829717A60D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BC82D64-7D62-4E1D-80A3-7F1A4F303D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EEEA4DB-6EED-4D3F-A218-23EA95EDF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1F8-75A2-4D4E-92EA-75C2A7D19F89}" type="datetimeFigureOut">
              <a:rPr lang="nl-NL" smtClean="0"/>
              <a:t>14-3-2020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AA056E6-39CD-44E1-AC35-1924714F2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55E82BA-325C-4658-BA3C-30D3C0E46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E7AB-88E6-438F-ADD9-607A60493D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9128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5E606F-625E-4AC2-9307-470C26ACC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73F4D2-8CCE-4D61-8DAE-29C0386BC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300E860-5366-49C7-81C4-51276B832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51DB601-3201-4FBC-BD26-639D4495D5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C488375-C847-4B1A-BEF0-A400FEA83F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F803A58-266A-4828-9579-E736FF281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1F8-75A2-4D4E-92EA-75C2A7D19F89}" type="datetimeFigureOut">
              <a:rPr lang="nl-NL" smtClean="0"/>
              <a:t>14-3-2020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C631563-E637-4124-9FA2-6D895F5C7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8AE84520-1F15-4189-8EEA-CB9F294CA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E7AB-88E6-438F-ADD9-607A60493D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1761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90A6AB-F469-4287-813A-C5EC77C18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4710393-5C49-4C02-9F70-3839A656E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1F8-75A2-4D4E-92EA-75C2A7D19F89}" type="datetimeFigureOut">
              <a:rPr lang="nl-NL" smtClean="0"/>
              <a:t>14-3-2020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A4559C7-6D58-4A80-9FE3-F735CE5C5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3863CCC-ED49-4CB0-AD69-FA038683D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E7AB-88E6-438F-ADD9-607A60493D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6037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341DB99-3802-42CB-8B59-9EF984828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1F8-75A2-4D4E-92EA-75C2A7D19F89}" type="datetimeFigureOut">
              <a:rPr lang="nl-NL" smtClean="0"/>
              <a:t>14-3-2020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41EBE59-D056-4AFB-B9E3-47248D15E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47F252D-B359-4754-B0AF-CCA028CDD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E7AB-88E6-438F-ADD9-607A60493D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9753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A54DD9-09A0-4D9E-A5EA-78CB2E7D4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6CE4F4B-FCAA-4C2F-A8E2-CFB169518C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95C9014-C1BB-4D1C-99D9-EB0B559221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5088969-BCED-4266-9256-AA6859063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1F8-75A2-4D4E-92EA-75C2A7D19F89}" type="datetimeFigureOut">
              <a:rPr lang="nl-NL" smtClean="0"/>
              <a:t>14-3-2020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A956B01-70E2-4B39-BF42-17052EBD6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11DEC6F-DF01-4336-A738-835FD09E9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E7AB-88E6-438F-ADD9-607A60493D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9855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AB0E7C-7889-4D03-BA27-1BF55AD20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291891E-7E46-4D8E-9B6D-DC68D76898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CDC7D1F-A50E-447C-863C-B8C53335AE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202BE35-7571-4276-A99C-C4DF1E6B6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5F1F8-75A2-4D4E-92EA-75C2A7D19F89}" type="datetimeFigureOut">
              <a:rPr lang="nl-NL" smtClean="0"/>
              <a:t>14-3-2020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9921D71-B96C-48CE-A61B-BDD98AA39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CF71141-9323-4759-A381-13E078DB7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CE7AB-88E6-438F-ADD9-607A60493D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6762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0787E60-8CAE-462A-840A-68DAC7CE2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76B8428-AC8C-4ED6-95DA-F84DD8E0D5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EE0F5AF-056C-4DC4-8FE0-AA5ECB61B3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5F1F8-75A2-4D4E-92EA-75C2A7D19F89}" type="datetimeFigureOut">
              <a:rPr lang="nl-NL" smtClean="0"/>
              <a:t>14-3-2020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A4E6572-CB3D-4EE0-8A2D-91F7CF0D50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1C4C276-E95A-45DA-A560-322648147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CE7AB-88E6-438F-ADD9-607A60493DC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9702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jpeg"/><Relationship Id="rId7" Type="http://schemas.openxmlformats.org/officeDocument/2006/relationships/image" Target="../media/image78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Relationship Id="rId9" Type="http://schemas.openxmlformats.org/officeDocument/2006/relationships/image" Target="../media/image80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10" Type="http://schemas.openxmlformats.org/officeDocument/2006/relationships/image" Target="../media/image90.jpeg"/><Relationship Id="rId4" Type="http://schemas.openxmlformats.org/officeDocument/2006/relationships/image" Target="../media/image84.jpeg"/><Relationship Id="rId9" Type="http://schemas.openxmlformats.org/officeDocument/2006/relationships/image" Target="../media/image89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image" Target="../media/image109.jpeg"/><Relationship Id="rId7" Type="http://schemas.openxmlformats.org/officeDocument/2006/relationships/image" Target="../media/image113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10" Type="http://schemas.openxmlformats.org/officeDocument/2006/relationships/image" Target="../media/image116.jpeg"/><Relationship Id="rId4" Type="http://schemas.openxmlformats.org/officeDocument/2006/relationships/image" Target="../media/image110.jpeg"/><Relationship Id="rId9" Type="http://schemas.openxmlformats.org/officeDocument/2006/relationships/image" Target="../media/image1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jpe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jpeg"/><Relationship Id="rId3" Type="http://schemas.openxmlformats.org/officeDocument/2006/relationships/image" Target="../media/image130.jpeg"/><Relationship Id="rId7" Type="http://schemas.openxmlformats.org/officeDocument/2006/relationships/image" Target="../media/image134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jpeg"/><Relationship Id="rId3" Type="http://schemas.openxmlformats.org/officeDocument/2006/relationships/image" Target="../media/image143.jpeg"/><Relationship Id="rId7" Type="http://schemas.openxmlformats.org/officeDocument/2006/relationships/image" Target="../media/image147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jpeg"/><Relationship Id="rId5" Type="http://schemas.openxmlformats.org/officeDocument/2006/relationships/image" Target="../media/image145.jpeg"/><Relationship Id="rId4" Type="http://schemas.openxmlformats.org/officeDocument/2006/relationships/image" Target="../media/image144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jpeg"/><Relationship Id="rId5" Type="http://schemas.openxmlformats.org/officeDocument/2006/relationships/image" Target="../media/image156.jpeg"/><Relationship Id="rId4" Type="http://schemas.openxmlformats.org/officeDocument/2006/relationships/image" Target="../media/image155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099F83-4509-456D-A1FD-F1F91F3982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Het “Wij draaien Ongewoon groep” spel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FCB992B-0891-43AA-AE88-323F0DB4AF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Jong Nederland Diessen- De </a:t>
            </a:r>
            <a:r>
              <a:rPr lang="nl-NL" dirty="0" err="1"/>
              <a:t>Knerten</a:t>
            </a:r>
            <a:endParaRPr lang="nl-NL" dirty="0"/>
          </a:p>
          <a:p>
            <a:r>
              <a:rPr lang="nl-NL" dirty="0"/>
              <a:t>Door het Corona virus mochten we niet samen komen. Dan maar “thuis opdrachten” via de app. </a:t>
            </a:r>
          </a:p>
        </p:txBody>
      </p:sp>
    </p:spTree>
    <p:extLst>
      <p:ext uri="{BB962C8B-B14F-4D97-AF65-F5344CB8AC3E}">
        <p14:creationId xmlns:p14="http://schemas.microsoft.com/office/powerpoint/2010/main" val="2471362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700FB40B-F281-4C19-A672-294CA09CFF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0325" y="142875"/>
            <a:ext cx="6836775" cy="6715125"/>
          </a:xfrm>
        </p:spPr>
      </p:pic>
    </p:spTree>
    <p:extLst>
      <p:ext uri="{BB962C8B-B14F-4D97-AF65-F5344CB8AC3E}">
        <p14:creationId xmlns:p14="http://schemas.microsoft.com/office/powerpoint/2010/main" val="1674583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8B00C0-77DF-4136-838F-A1F4FBF96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leukste filmpjes!!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7F21A323-D25B-4E5B-8183-3C6DA1BEE3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4394" y="1412126"/>
            <a:ext cx="10286531" cy="493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2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469A9CD8-E39E-40B3-A8B5-086B73B62F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7900" y="221665"/>
            <a:ext cx="6648450" cy="6530151"/>
          </a:xfrm>
        </p:spPr>
      </p:pic>
    </p:spTree>
    <p:extLst>
      <p:ext uri="{BB962C8B-B14F-4D97-AF65-F5344CB8AC3E}">
        <p14:creationId xmlns:p14="http://schemas.microsoft.com/office/powerpoint/2010/main" val="3210582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persoon, binnen, jong, zitten&#10;&#10;Automatisch gegenereerde beschrijving">
            <a:extLst>
              <a:ext uri="{FF2B5EF4-FFF2-40B4-BE49-F238E27FC236}">
                <a16:creationId xmlns:a16="http://schemas.microsoft.com/office/drawing/2014/main" id="{FE09B282-F4C2-4DFB-B4B5-C6A588B841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2970465" cy="3383279"/>
          </a:xfrm>
          <a:prstGeom prst="rect">
            <a:avLst/>
          </a:prstGeom>
        </p:spPr>
      </p:pic>
      <p:pic>
        <p:nvPicPr>
          <p:cNvPr id="5" name="Tijdelijke aanduiding voor inhoud 4" descr="Afbeelding met binnen, persoon, vrouw, plafond&#10;&#10;Automatisch gegenereerde beschrijving">
            <a:extLst>
              <a:ext uri="{FF2B5EF4-FFF2-40B4-BE49-F238E27FC236}">
                <a16:creationId xmlns:a16="http://schemas.microsoft.com/office/drawing/2014/main" id="{AACAB276-3D56-4DE0-B1A1-9A071D2C45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2956" y="10"/>
            <a:ext cx="2970465" cy="3383268"/>
          </a:xfrm>
          <a:prstGeom prst="rect">
            <a:avLst/>
          </a:prstGeom>
        </p:spPr>
      </p:pic>
      <p:pic>
        <p:nvPicPr>
          <p:cNvPr id="7" name="Afbeelding 6" descr="Afbeelding met binnen, venster, staand, persoon&#10;&#10;Automatisch gegenereerde beschrijving">
            <a:extLst>
              <a:ext uri="{FF2B5EF4-FFF2-40B4-BE49-F238E27FC236}">
                <a16:creationId xmlns:a16="http://schemas.microsoft.com/office/drawing/2014/main" id="{8CF3D092-ADE4-4082-AE45-70616327B3B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5909" y="10"/>
            <a:ext cx="2971800" cy="3383268"/>
          </a:xfrm>
          <a:prstGeom prst="rect">
            <a:avLst/>
          </a:prstGeom>
        </p:spPr>
      </p:pic>
      <p:pic>
        <p:nvPicPr>
          <p:cNvPr id="13" name="Afbeelding 12" descr="Afbeelding met binnen, persoon, vasthouden, man&#10;&#10;Automatisch gegenereerde beschrijving">
            <a:extLst>
              <a:ext uri="{FF2B5EF4-FFF2-40B4-BE49-F238E27FC236}">
                <a16:creationId xmlns:a16="http://schemas.microsoft.com/office/drawing/2014/main" id="{E397B28C-8FF6-4ED4-BAB1-58D7E377D1E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20200" y="10"/>
            <a:ext cx="2971800" cy="3383268"/>
          </a:xfrm>
          <a:prstGeom prst="rect">
            <a:avLst/>
          </a:prstGeom>
        </p:spPr>
      </p:pic>
      <p:pic>
        <p:nvPicPr>
          <p:cNvPr id="9" name="Afbeelding 8" descr="Afbeelding met persoon, vrouw, vasthouden, dragen&#10;&#10;Automatisch gegenereerde beschrijving">
            <a:extLst>
              <a:ext uri="{FF2B5EF4-FFF2-40B4-BE49-F238E27FC236}">
                <a16:creationId xmlns:a16="http://schemas.microsoft.com/office/drawing/2014/main" id="{DE6E4ECE-BFC8-4279-AF8E-833117E000C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-1017" y="3474720"/>
            <a:ext cx="2970465" cy="338328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37DAE79-D7FD-4AD9-9AC0-AA766A5AB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653" y="3799272"/>
            <a:ext cx="5193748" cy="637124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3200">
              <a:solidFill>
                <a:srgbClr val="FFFFFF"/>
              </a:solidFill>
            </a:endParaRPr>
          </a:p>
        </p:txBody>
      </p:sp>
      <p:sp>
        <p:nvSpPr>
          <p:cNvPr id="21" name="Tijdelijke aanduiding voor inhoud 20">
            <a:extLst>
              <a:ext uri="{FF2B5EF4-FFF2-40B4-BE49-F238E27FC236}">
                <a16:creationId xmlns:a16="http://schemas.microsoft.com/office/drawing/2014/main" id="{6F92A9EB-569B-4979-8D68-5251187BB1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9648" y="4510585"/>
            <a:ext cx="5366610" cy="1758732"/>
          </a:xfrm>
        </p:spPr>
        <p:txBody>
          <a:bodyPr>
            <a:normAutofit/>
          </a:bodyPr>
          <a:lstStyle/>
          <a:p>
            <a:endParaRPr lang="nl-NL" sz="1800">
              <a:solidFill>
                <a:srgbClr val="FFFFFF"/>
              </a:solidFill>
            </a:endParaRPr>
          </a:p>
        </p:txBody>
      </p:sp>
      <p:pic>
        <p:nvPicPr>
          <p:cNvPr id="11" name="Afbeelding 10" descr="Afbeelding met persoon, binnen, hoed, kleding&#10;&#10;Automatisch gegenereerde beschrijving">
            <a:extLst>
              <a:ext uri="{FF2B5EF4-FFF2-40B4-BE49-F238E27FC236}">
                <a16:creationId xmlns:a16="http://schemas.microsoft.com/office/drawing/2014/main" id="{0CA0695D-2778-4E2C-BC83-E217B7BC0B3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059902" y="3474719"/>
            <a:ext cx="2970466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5533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ABD45A1F-C9ED-442D-AC3E-6F2F5014A7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3600" y="67400"/>
            <a:ext cx="6839805" cy="6790599"/>
          </a:xfrm>
        </p:spPr>
      </p:pic>
    </p:spTree>
    <p:extLst>
      <p:ext uri="{BB962C8B-B14F-4D97-AF65-F5344CB8AC3E}">
        <p14:creationId xmlns:p14="http://schemas.microsoft.com/office/powerpoint/2010/main" val="3116077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tekst, krant, koelkast&#10;&#10;Automatisch gegenereerde beschrijving">
            <a:extLst>
              <a:ext uri="{FF2B5EF4-FFF2-40B4-BE49-F238E27FC236}">
                <a16:creationId xmlns:a16="http://schemas.microsoft.com/office/drawing/2014/main" id="{BB1414E7-BA4D-4111-9448-4FB70B7318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2186" y="1825625"/>
            <a:ext cx="2447627" cy="4351338"/>
          </a:xfr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5C6E76FB-B517-4A30-92AA-8E0F010555B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8838" y="684213"/>
            <a:ext cx="3051175" cy="5487988"/>
          </a:xfrm>
          <a:prstGeom prst="rect">
            <a:avLst/>
          </a:prstGeom>
        </p:spPr>
      </p:pic>
      <p:pic>
        <p:nvPicPr>
          <p:cNvPr id="9" name="Afbeelding 8" descr="Afbeelding met stof&#10;&#10;Automatisch gegenereerde beschrijving">
            <a:extLst>
              <a:ext uri="{FF2B5EF4-FFF2-40B4-BE49-F238E27FC236}">
                <a16:creationId xmlns:a16="http://schemas.microsoft.com/office/drawing/2014/main" id="{42266D9D-18E7-4804-B916-E031F145DFE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738" y="684213"/>
            <a:ext cx="3608388" cy="1992313"/>
          </a:xfrm>
          <a:prstGeom prst="rect">
            <a:avLst/>
          </a:prstGeom>
        </p:spPr>
      </p:pic>
      <p:pic>
        <p:nvPicPr>
          <p:cNvPr id="11" name="Afbeelding 10" descr="Afbeelding met persoon, binnen, vasthouden, tafel&#10;&#10;Automatisch gegenereerde beschrijving">
            <a:extLst>
              <a:ext uri="{FF2B5EF4-FFF2-40B4-BE49-F238E27FC236}">
                <a16:creationId xmlns:a16="http://schemas.microsoft.com/office/drawing/2014/main" id="{94116C63-6F64-4B6A-8E50-672DDD3811E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4675" y="684213"/>
            <a:ext cx="1473200" cy="1992313"/>
          </a:xfrm>
          <a:prstGeom prst="rect">
            <a:avLst/>
          </a:prstGeom>
        </p:spPr>
      </p:pic>
      <p:pic>
        <p:nvPicPr>
          <p:cNvPr id="13" name="Afbeelding 12" descr="Afbeelding met tekst&#10;&#10;Automatisch gegenereerde beschrijving">
            <a:extLst>
              <a:ext uri="{FF2B5EF4-FFF2-40B4-BE49-F238E27FC236}">
                <a16:creationId xmlns:a16="http://schemas.microsoft.com/office/drawing/2014/main" id="{39BBC3D8-3703-4C5B-9458-4E14EC8EA33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738" y="2759075"/>
            <a:ext cx="2540000" cy="3414713"/>
          </a:xfrm>
          <a:prstGeom prst="rect">
            <a:avLst/>
          </a:prstGeom>
        </p:spPr>
      </p:pic>
      <p:pic>
        <p:nvPicPr>
          <p:cNvPr id="15" name="Afbeelding 14" descr="Afbeelding met laptop, persoon, computer, zitten&#10;&#10;Automatisch gegenereerde beschrijving">
            <a:extLst>
              <a:ext uri="{FF2B5EF4-FFF2-40B4-BE49-F238E27FC236}">
                <a16:creationId xmlns:a16="http://schemas.microsoft.com/office/drawing/2014/main" id="{3D8EE3E9-7E21-4077-B67F-D5B380778C5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6288" y="2759075"/>
            <a:ext cx="2540000" cy="3414713"/>
          </a:xfrm>
          <a:prstGeom prst="rect">
            <a:avLst/>
          </a:prstGeom>
        </p:spPr>
      </p:pic>
      <p:pic>
        <p:nvPicPr>
          <p:cNvPr id="17" name="Afbeelding 16" descr="Afbeelding met tekst, foto, man, hond&#10;&#10;Automatisch gegenereerde beschrijving">
            <a:extLst>
              <a:ext uri="{FF2B5EF4-FFF2-40B4-BE49-F238E27FC236}">
                <a16:creationId xmlns:a16="http://schemas.microsoft.com/office/drawing/2014/main" id="{CF815312-63FD-4BC5-9B7F-53E6A9BCF10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2563" y="684213"/>
            <a:ext cx="2425700" cy="3260725"/>
          </a:xfrm>
          <a:prstGeom prst="rect">
            <a:avLst/>
          </a:prstGeom>
        </p:spPr>
      </p:pic>
      <p:pic>
        <p:nvPicPr>
          <p:cNvPr id="19" name="Afbeelding 18" descr="Afbeelding met doos, kamer, mok&#10;&#10;Automatisch gegenereerde beschrijving">
            <a:extLst>
              <a:ext uri="{FF2B5EF4-FFF2-40B4-BE49-F238E27FC236}">
                <a16:creationId xmlns:a16="http://schemas.microsoft.com/office/drawing/2014/main" id="{C27BDD5D-7712-4E4C-8C17-DFA45C53D61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6688" y="4027488"/>
            <a:ext cx="1171575" cy="214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214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, vogel&#10;&#10;Automatisch gegenereerde beschrijving">
            <a:extLst>
              <a:ext uri="{FF2B5EF4-FFF2-40B4-BE49-F238E27FC236}">
                <a16:creationId xmlns:a16="http://schemas.microsoft.com/office/drawing/2014/main" id="{17FD8FBB-5EA4-4E6D-BECC-8902AA0AB2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6450" y="53266"/>
            <a:ext cx="6850426" cy="6728533"/>
          </a:xfrm>
        </p:spPr>
      </p:pic>
    </p:spTree>
    <p:extLst>
      <p:ext uri="{BB962C8B-B14F-4D97-AF65-F5344CB8AC3E}">
        <p14:creationId xmlns:p14="http://schemas.microsoft.com/office/powerpoint/2010/main" val="49267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tekst, whiteboard&#10;&#10;Automatisch gegenereerde beschrijving">
            <a:extLst>
              <a:ext uri="{FF2B5EF4-FFF2-40B4-BE49-F238E27FC236}">
                <a16:creationId xmlns:a16="http://schemas.microsoft.com/office/drawing/2014/main" id="{2A0D93EB-BAE7-41ED-AD59-428C0E38D6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864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E9807796-8A75-4972-BE7B-40611EDDF8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2651" y="0"/>
            <a:ext cx="6846472" cy="6724650"/>
          </a:xfrm>
        </p:spPr>
      </p:pic>
    </p:spTree>
    <p:extLst>
      <p:ext uri="{BB962C8B-B14F-4D97-AF65-F5344CB8AC3E}">
        <p14:creationId xmlns:p14="http://schemas.microsoft.com/office/powerpoint/2010/main" val="565564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binnen, vrouw, staand, wit&#10;&#10;Automatisch gegenereerde beschrijving">
            <a:extLst>
              <a:ext uri="{FF2B5EF4-FFF2-40B4-BE49-F238E27FC236}">
                <a16:creationId xmlns:a16="http://schemas.microsoft.com/office/drawing/2014/main" id="{0CED1A8D-FF1D-4FDC-AE6A-499C480BAA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248" y="1825625"/>
            <a:ext cx="3263503" cy="4351338"/>
          </a:xfrm>
        </p:spPr>
      </p:pic>
      <p:pic>
        <p:nvPicPr>
          <p:cNvPr id="7" name="Afbeelding 6" descr="Afbeelding met binnen, gebouw, graffiti, zitten&#10;&#10;Automatisch gegenereerde beschrijving">
            <a:extLst>
              <a:ext uri="{FF2B5EF4-FFF2-40B4-BE49-F238E27FC236}">
                <a16:creationId xmlns:a16="http://schemas.microsoft.com/office/drawing/2014/main" id="{CBF361C1-6B30-4863-BFEE-B9F6E8EE14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5638" y="744538"/>
            <a:ext cx="1962150" cy="2643188"/>
          </a:xfrm>
          <a:prstGeom prst="rect">
            <a:avLst/>
          </a:prstGeom>
        </p:spPr>
      </p:pic>
      <p:pic>
        <p:nvPicPr>
          <p:cNvPr id="9" name="Afbeelding 8" descr="Afbeelding met binnen, verjaardag, tafel, taart&#10;&#10;Automatisch gegenereerde beschrijving">
            <a:extLst>
              <a:ext uri="{FF2B5EF4-FFF2-40B4-BE49-F238E27FC236}">
                <a16:creationId xmlns:a16="http://schemas.microsoft.com/office/drawing/2014/main" id="{AA3F09F2-0018-48D2-8548-C81198A918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13" y="744538"/>
            <a:ext cx="3103563" cy="1449388"/>
          </a:xfrm>
          <a:prstGeom prst="rect">
            <a:avLst/>
          </a:prstGeom>
        </p:spPr>
      </p:pic>
      <p:pic>
        <p:nvPicPr>
          <p:cNvPr id="11" name="Afbeelding 10" descr="Afbeelding met tafel, zitten, klein, vlieger&#10;&#10;Automatisch gegenereerde beschrijving">
            <a:extLst>
              <a:ext uri="{FF2B5EF4-FFF2-40B4-BE49-F238E27FC236}">
                <a16:creationId xmlns:a16="http://schemas.microsoft.com/office/drawing/2014/main" id="{A35690AA-655F-4B89-8404-310EE1BDF00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0325" y="744538"/>
            <a:ext cx="1958975" cy="1449388"/>
          </a:xfrm>
          <a:prstGeom prst="rect">
            <a:avLst/>
          </a:prstGeom>
        </p:spPr>
      </p:pic>
      <p:pic>
        <p:nvPicPr>
          <p:cNvPr id="13" name="Afbeelding 12" descr="Afbeelding met binnen, tafel, zitten, houten&#10;&#10;Automatisch gegenereerde beschrijving">
            <a:extLst>
              <a:ext uri="{FF2B5EF4-FFF2-40B4-BE49-F238E27FC236}">
                <a16:creationId xmlns:a16="http://schemas.microsoft.com/office/drawing/2014/main" id="{B4A3329F-9623-4C2F-AD39-ED7E2D4B953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13" y="2276475"/>
            <a:ext cx="5145088" cy="3836988"/>
          </a:xfrm>
          <a:prstGeom prst="rect">
            <a:avLst/>
          </a:prstGeom>
        </p:spPr>
      </p:pic>
      <p:pic>
        <p:nvPicPr>
          <p:cNvPr id="15" name="Afbeelding 14" descr="Afbeelding met binnen, tafel, zitten, houten&#10;&#10;Automatisch gegenereerde beschrijving">
            <a:extLst>
              <a:ext uri="{FF2B5EF4-FFF2-40B4-BE49-F238E27FC236}">
                <a16:creationId xmlns:a16="http://schemas.microsoft.com/office/drawing/2014/main" id="{383622E1-D6D3-4445-8593-9A1296F2B4E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1850" y="744538"/>
            <a:ext cx="3551238" cy="2643188"/>
          </a:xfrm>
          <a:prstGeom prst="rect">
            <a:avLst/>
          </a:prstGeom>
        </p:spPr>
      </p:pic>
      <p:pic>
        <p:nvPicPr>
          <p:cNvPr id="17" name="Afbeelding 16" descr="Afbeelding met binnen, zwart, tafel, kamer&#10;&#10;Automatisch gegenereerde beschrijving">
            <a:extLst>
              <a:ext uri="{FF2B5EF4-FFF2-40B4-BE49-F238E27FC236}">
                <a16:creationId xmlns:a16="http://schemas.microsoft.com/office/drawing/2014/main" id="{61C12A63-9D30-4180-8EFD-8D4C5E98E06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11850" y="3470275"/>
            <a:ext cx="3551238" cy="264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510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Tijdelijke aanduiding voor inhoud 10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4BDFFA7B-5FED-46FC-AE29-C83BC7593B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6601" y="585767"/>
            <a:ext cx="5789480" cy="5686465"/>
          </a:xfrm>
        </p:spPr>
      </p:pic>
    </p:spTree>
    <p:extLst>
      <p:ext uri="{BB962C8B-B14F-4D97-AF65-F5344CB8AC3E}">
        <p14:creationId xmlns:p14="http://schemas.microsoft.com/office/powerpoint/2010/main" val="23850060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F4B15681-7043-4C60-9690-24BD49F665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8372" y="188649"/>
            <a:ext cx="6275255" cy="6163597"/>
          </a:xfrm>
        </p:spPr>
      </p:pic>
    </p:spTree>
    <p:extLst>
      <p:ext uri="{BB962C8B-B14F-4D97-AF65-F5344CB8AC3E}">
        <p14:creationId xmlns:p14="http://schemas.microsoft.com/office/powerpoint/2010/main" val="7156619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6A1E38-51BA-4770-B45C-B8603E10D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Antwoorden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5A6763-7900-49F8-A562-05C3405E8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8450" y="1825625"/>
            <a:ext cx="8515350" cy="4351338"/>
          </a:xfrm>
        </p:spPr>
        <p:txBody>
          <a:bodyPr/>
          <a:lstStyle/>
          <a:p>
            <a:r>
              <a:rPr lang="nl-NL" dirty="0"/>
              <a:t>Evert Weys</a:t>
            </a:r>
          </a:p>
          <a:p>
            <a:r>
              <a:rPr lang="nl-NL" dirty="0"/>
              <a:t>1650</a:t>
            </a:r>
          </a:p>
          <a:p>
            <a:r>
              <a:rPr lang="nl-NL" dirty="0"/>
              <a:t>200 miljoen</a:t>
            </a:r>
          </a:p>
          <a:p>
            <a:r>
              <a:rPr lang="nl-NL" dirty="0"/>
              <a:t>3 jaar</a:t>
            </a:r>
          </a:p>
          <a:p>
            <a:r>
              <a:rPr lang="nl-NL" dirty="0"/>
              <a:t>Licht roze 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23024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68356815-0497-4342-B561-DB5493BC96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2695" y="269608"/>
            <a:ext cx="6293195" cy="6181217"/>
          </a:xfrm>
        </p:spPr>
      </p:pic>
    </p:spTree>
    <p:extLst>
      <p:ext uri="{BB962C8B-B14F-4D97-AF65-F5344CB8AC3E}">
        <p14:creationId xmlns:p14="http://schemas.microsoft.com/office/powerpoint/2010/main" val="35963352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gras, rots, buiten, schimmels&#10;&#10;Automatisch gegenereerde beschrijving">
            <a:extLst>
              <a:ext uri="{FF2B5EF4-FFF2-40B4-BE49-F238E27FC236}">
                <a16:creationId xmlns:a16="http://schemas.microsoft.com/office/drawing/2014/main" id="{5A03F2B2-FB8D-4F1F-A957-8FB4439D62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5675" y="2847975"/>
            <a:ext cx="1800225" cy="3260725"/>
          </a:xfrm>
        </p:spPr>
      </p:pic>
      <p:pic>
        <p:nvPicPr>
          <p:cNvPr id="7" name="Afbeelding 6" descr="Afbeelding met buiten, gras, rots, staand&#10;&#10;Automatisch gegenereerde beschrijving">
            <a:extLst>
              <a:ext uri="{FF2B5EF4-FFF2-40B4-BE49-F238E27FC236}">
                <a16:creationId xmlns:a16="http://schemas.microsoft.com/office/drawing/2014/main" id="{3866266C-E11C-470A-B3F8-66B7ED0CC97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13" y="749300"/>
            <a:ext cx="3998913" cy="5359400"/>
          </a:xfrm>
          <a:prstGeom prst="rect">
            <a:avLst/>
          </a:prstGeom>
        </p:spPr>
      </p:pic>
      <p:pic>
        <p:nvPicPr>
          <p:cNvPr id="9" name="Afbeelding 8" descr="Afbeelding met persoon, rotsachtig, veld, staand&#10;&#10;Automatisch gegenereerde beschrijving">
            <a:extLst>
              <a:ext uri="{FF2B5EF4-FFF2-40B4-BE49-F238E27FC236}">
                <a16:creationId xmlns:a16="http://schemas.microsoft.com/office/drawing/2014/main" id="{9E2F4EF9-C005-4BCB-B24A-051FB852637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8888" y="749300"/>
            <a:ext cx="925513" cy="2016125"/>
          </a:xfrm>
          <a:prstGeom prst="rect">
            <a:avLst/>
          </a:prstGeom>
        </p:spPr>
      </p:pic>
      <p:pic>
        <p:nvPicPr>
          <p:cNvPr id="11" name="Afbeelding 10" descr="Afbeelding met gebouw, baksteen, buiten, man&#10;&#10;Automatisch gegenereerde beschrijving">
            <a:extLst>
              <a:ext uri="{FF2B5EF4-FFF2-40B4-BE49-F238E27FC236}">
                <a16:creationId xmlns:a16="http://schemas.microsoft.com/office/drawing/2014/main" id="{CCC8E22E-824C-4A2E-B6FC-00B6116878F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5675" y="749300"/>
            <a:ext cx="1492250" cy="2016125"/>
          </a:xfrm>
          <a:prstGeom prst="rect">
            <a:avLst/>
          </a:prstGeom>
        </p:spPr>
      </p:pic>
      <p:pic>
        <p:nvPicPr>
          <p:cNvPr id="13" name="Afbeelding 12" descr="Afbeelding met staand, straat&#10;&#10;Automatisch gegenereerde beschrijving">
            <a:extLst>
              <a:ext uri="{FF2B5EF4-FFF2-40B4-BE49-F238E27FC236}">
                <a16:creationId xmlns:a16="http://schemas.microsoft.com/office/drawing/2014/main" id="{C3CBC215-AEA8-4933-AD77-0CB01043166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6950" y="749300"/>
            <a:ext cx="1098550" cy="2016125"/>
          </a:xfrm>
          <a:prstGeom prst="rect">
            <a:avLst/>
          </a:prstGeom>
        </p:spPr>
      </p:pic>
      <p:pic>
        <p:nvPicPr>
          <p:cNvPr id="15" name="Afbeelding 14" descr="Afbeelding met buiten, gebouw, baksteen, dier&#10;&#10;Automatisch gegenereerde beschrijving">
            <a:extLst>
              <a:ext uri="{FF2B5EF4-FFF2-40B4-BE49-F238E27FC236}">
                <a16:creationId xmlns:a16="http://schemas.microsoft.com/office/drawing/2014/main" id="{43243994-199A-4847-A783-01FF1AEE825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8450" y="2847975"/>
            <a:ext cx="1798638" cy="3260725"/>
          </a:xfrm>
          <a:prstGeom prst="rect">
            <a:avLst/>
          </a:prstGeom>
        </p:spPr>
      </p:pic>
      <p:pic>
        <p:nvPicPr>
          <p:cNvPr id="17" name="Afbeelding 16" descr="Afbeelding met gras, boom, heuvel, staand&#10;&#10;Automatisch gegenereerde beschrijving">
            <a:extLst>
              <a:ext uri="{FF2B5EF4-FFF2-40B4-BE49-F238E27FC236}">
                <a16:creationId xmlns:a16="http://schemas.microsoft.com/office/drawing/2014/main" id="{3D8D90C2-AF2D-4734-ABB8-BC7FAC7D37B1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9638" y="749300"/>
            <a:ext cx="2978150" cy="535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920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3173F735-EF74-488E-9DED-0942570A31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940" y="99795"/>
            <a:ext cx="5060272" cy="6644984"/>
          </a:xfrm>
        </p:spPr>
      </p:pic>
    </p:spTree>
    <p:extLst>
      <p:ext uri="{BB962C8B-B14F-4D97-AF65-F5344CB8AC3E}">
        <p14:creationId xmlns:p14="http://schemas.microsoft.com/office/powerpoint/2010/main" val="391922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3916B9-810A-4226-B455-B5A6375D7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antwoord is </a:t>
            </a:r>
            <a:r>
              <a:rPr lang="nl-NL" dirty="0" err="1"/>
              <a:t>Knerten</a:t>
            </a:r>
            <a:r>
              <a:rPr lang="nl-NL" dirty="0"/>
              <a:t>. </a:t>
            </a:r>
            <a:br>
              <a:rPr lang="nl-NL" dirty="0"/>
            </a:br>
            <a:r>
              <a:rPr lang="nl-NL" sz="2400" dirty="0"/>
              <a:t>( Knoester en </a:t>
            </a:r>
            <a:r>
              <a:rPr lang="nl-NL" sz="2400" dirty="0" err="1"/>
              <a:t>Twigson</a:t>
            </a:r>
            <a:r>
              <a:rPr lang="nl-NL" sz="2400" dirty="0"/>
              <a:t> rekenen we ook goed) </a:t>
            </a:r>
            <a:endParaRPr lang="nl-NL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312D9585-04F3-43E5-A136-7D35E405AA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00650" y="2724944"/>
            <a:ext cx="17907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4395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ECB83488-886B-4298-A224-062AC8E3AC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9631" y="54905"/>
            <a:ext cx="6906828" cy="6748190"/>
          </a:xfrm>
        </p:spPr>
      </p:pic>
    </p:spTree>
    <p:extLst>
      <p:ext uri="{BB962C8B-B14F-4D97-AF65-F5344CB8AC3E}">
        <p14:creationId xmlns:p14="http://schemas.microsoft.com/office/powerpoint/2010/main" val="17551735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478197-25A7-4756-A98E-32ED5E2AA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4EE4BEA9-9047-4E1F-BE9B-F5833B5192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7755" y="965200"/>
            <a:ext cx="8527839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755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933084A6-1001-419F-8F2B-6867BD5DD9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3607" y="0"/>
            <a:ext cx="6764785" cy="6609410"/>
          </a:xfrm>
        </p:spPr>
      </p:pic>
    </p:spTree>
    <p:extLst>
      <p:ext uri="{BB962C8B-B14F-4D97-AF65-F5344CB8AC3E}">
        <p14:creationId xmlns:p14="http://schemas.microsoft.com/office/powerpoint/2010/main" val="20432211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E1D25-A1DF-4464-939A-D21CFF559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klein, meisje, jong, hoed&#10;&#10;Automatisch gegenereerde beschrijving">
            <a:extLst>
              <a:ext uri="{FF2B5EF4-FFF2-40B4-BE49-F238E27FC236}">
                <a16:creationId xmlns:a16="http://schemas.microsoft.com/office/drawing/2014/main" id="{773125E4-5BEC-4F45-82F4-72F8A25384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1686" y="1274743"/>
            <a:ext cx="2447627" cy="4351338"/>
          </a:xfrm>
        </p:spPr>
      </p:pic>
      <p:pic>
        <p:nvPicPr>
          <p:cNvPr id="7" name="Afbeelding 6" descr="Afbeelding met persoon, binnen, hond, vasthouden&#10;&#10;Automatisch gegenereerde beschrijving">
            <a:extLst>
              <a:ext uri="{FF2B5EF4-FFF2-40B4-BE49-F238E27FC236}">
                <a16:creationId xmlns:a16="http://schemas.microsoft.com/office/drawing/2014/main" id="{015F8564-1205-4A1D-AE66-D76F9DAA1BD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6618" y="1027906"/>
            <a:ext cx="3448631" cy="4598175"/>
          </a:xfrm>
          <a:prstGeom prst="rect">
            <a:avLst/>
          </a:prstGeom>
        </p:spPr>
      </p:pic>
      <p:pic>
        <p:nvPicPr>
          <p:cNvPr id="9" name="Afbeelding 8" descr="Afbeelding met persoon, binnen, tafel, jong&#10;&#10;Automatisch gegenereerde beschrijving">
            <a:extLst>
              <a:ext uri="{FF2B5EF4-FFF2-40B4-BE49-F238E27FC236}">
                <a16:creationId xmlns:a16="http://schemas.microsoft.com/office/drawing/2014/main" id="{36FB9C08-50F2-46B7-B5D4-3CB0E604139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587" y="1372400"/>
            <a:ext cx="3309900" cy="44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091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D5083A-F8D7-4B17-85FA-D8ACB27F2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Verschillende (grappige) filmpjes ontvangen!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6D8225A7-191A-4ACE-B65F-A234ACD930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2793" y="2051050"/>
            <a:ext cx="5586413" cy="390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7482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7BBB7A2F-9264-4BB5-940A-68F0D44C83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0558" y="526712"/>
            <a:ext cx="6130884" cy="5990068"/>
          </a:xfrm>
        </p:spPr>
      </p:pic>
    </p:spTree>
    <p:extLst>
      <p:ext uri="{BB962C8B-B14F-4D97-AF65-F5344CB8AC3E}">
        <p14:creationId xmlns:p14="http://schemas.microsoft.com/office/powerpoint/2010/main" val="2874923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Tijdelijke aanduiding voor inhoud 28" descr="Afbeelding met persoon, tafel, kop, bril&#10;&#10;Automatisch gegenereerde beschrijving">
            <a:extLst>
              <a:ext uri="{FF2B5EF4-FFF2-40B4-BE49-F238E27FC236}">
                <a16:creationId xmlns:a16="http://schemas.microsoft.com/office/drawing/2014/main" id="{D76BB09A-DC33-441C-A977-6ACD54676F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2878" y="457201"/>
            <a:ext cx="1457559" cy="2753390"/>
          </a:xfrm>
          <a:prstGeom prst="rect">
            <a:avLst/>
          </a:prstGeom>
        </p:spPr>
      </p:pic>
      <p:pic>
        <p:nvPicPr>
          <p:cNvPr id="35" name="Afbeelding 34" descr="Afbeelding met persoon, wijn, vasthouden, tafel&#10;&#10;Automatisch gegenereerde beschrijving">
            <a:extLst>
              <a:ext uri="{FF2B5EF4-FFF2-40B4-BE49-F238E27FC236}">
                <a16:creationId xmlns:a16="http://schemas.microsoft.com/office/drawing/2014/main" id="{D8021588-C5CB-4D56-94BB-F29C1C5A47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 b="-3"/>
          <a:stretch/>
        </p:blipFill>
        <p:spPr>
          <a:xfrm>
            <a:off x="3334455" y="1145475"/>
            <a:ext cx="2613376" cy="1376839"/>
          </a:xfrm>
          <a:prstGeom prst="rect">
            <a:avLst/>
          </a:prstGeom>
        </p:spPr>
      </p:pic>
      <p:pic>
        <p:nvPicPr>
          <p:cNvPr id="33" name="Afbeelding 32" descr="Afbeelding met persoon, binnen, tafel, zitten&#10;&#10;Automatisch gegenereerde beschrijving">
            <a:extLst>
              <a:ext uri="{FF2B5EF4-FFF2-40B4-BE49-F238E27FC236}">
                <a16:creationId xmlns:a16="http://schemas.microsoft.com/office/drawing/2014/main" id="{A2FA14D4-166B-480A-BE79-7CA85933E64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6239987" y="1146895"/>
            <a:ext cx="2589181" cy="1373999"/>
          </a:xfrm>
          <a:prstGeom prst="rect">
            <a:avLst/>
          </a:prstGeom>
        </p:spPr>
      </p:pic>
      <p:pic>
        <p:nvPicPr>
          <p:cNvPr id="39" name="Afbeelding 38" descr="Afbeelding met persoon, tafel, venster, zitten&#10;&#10;Automatisch gegenereerde beschrijving">
            <a:extLst>
              <a:ext uri="{FF2B5EF4-FFF2-40B4-BE49-F238E27FC236}">
                <a16:creationId xmlns:a16="http://schemas.microsoft.com/office/drawing/2014/main" id="{A88C7D44-DC13-467C-914B-F472675B51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9702" y="1152810"/>
            <a:ext cx="2572901" cy="1362169"/>
          </a:xfrm>
          <a:prstGeom prst="rect">
            <a:avLst/>
          </a:prstGeom>
        </p:spPr>
      </p:pic>
      <p:pic>
        <p:nvPicPr>
          <p:cNvPr id="31" name="Afbeelding 30" descr="Afbeelding met persoon, tafel, binnen, venster&#10;&#10;Automatisch gegenereerde beschrijving">
            <a:extLst>
              <a:ext uri="{FF2B5EF4-FFF2-40B4-BE49-F238E27FC236}">
                <a16:creationId xmlns:a16="http://schemas.microsoft.com/office/drawing/2014/main" id="{4AD84E3A-A0D8-4BC4-8CC1-F674B738BE0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3299072" y="4186990"/>
            <a:ext cx="2648759" cy="1403354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B3781BC-CD13-4F83-A623-DF395E2E1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653" y="3799272"/>
            <a:ext cx="5193748" cy="637124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3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0" name="Content Placeholder 49">
            <a:extLst>
              <a:ext uri="{FF2B5EF4-FFF2-40B4-BE49-F238E27FC236}">
                <a16:creationId xmlns:a16="http://schemas.microsoft.com/office/drawing/2014/main" id="{D925CC4F-CF9A-4681-96C7-04C3B70A8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9648" y="4510585"/>
            <a:ext cx="5366610" cy="1758732"/>
          </a:xfrm>
        </p:spPr>
        <p:txBody>
          <a:bodyPr>
            <a:normAutofit/>
          </a:bodyPr>
          <a:lstStyle/>
          <a:p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37" name="Afbeelding 36" descr="Afbeelding met persoon, tafel, jongen, zitten&#10;&#10;Automatisch gegenereerde beschrijving">
            <a:extLst>
              <a:ext uri="{FF2B5EF4-FFF2-40B4-BE49-F238E27FC236}">
                <a16:creationId xmlns:a16="http://schemas.microsoft.com/office/drawing/2014/main" id="{39EA22DC-F1F1-4BA8-8049-F68C916E06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553" y="3485155"/>
            <a:ext cx="2596212" cy="281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5186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persoon, zitten, binnen, eten&#10;&#10;Automatisch gegenereerde beschrijving">
            <a:extLst>
              <a:ext uri="{FF2B5EF4-FFF2-40B4-BE49-F238E27FC236}">
                <a16:creationId xmlns:a16="http://schemas.microsoft.com/office/drawing/2014/main" id="{583B085E-CA8E-4C27-AF4A-CDA6DE23BE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956" y="457201"/>
            <a:ext cx="2417403" cy="2753390"/>
          </a:xfrm>
          <a:prstGeom prst="rect">
            <a:avLst/>
          </a:prstGeom>
        </p:spPr>
      </p:pic>
      <p:pic>
        <p:nvPicPr>
          <p:cNvPr id="5" name="Tijdelijke aanduiding voor inhoud 4" descr="Afbeelding met binnen, persoon, kast, keuken&#10;&#10;Automatisch gegenereerde beschrijving">
            <a:extLst>
              <a:ext uri="{FF2B5EF4-FFF2-40B4-BE49-F238E27FC236}">
                <a16:creationId xmlns:a16="http://schemas.microsoft.com/office/drawing/2014/main" id="{A92E49BD-AD47-4AC4-BBD2-F9E7FFDFC2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3334455" y="1102487"/>
            <a:ext cx="2613376" cy="1462814"/>
          </a:xfrm>
          <a:prstGeom prst="rect">
            <a:avLst/>
          </a:prstGeom>
        </p:spPr>
      </p:pic>
      <p:pic>
        <p:nvPicPr>
          <p:cNvPr id="11" name="Afbeelding 10" descr="Afbeelding met kop, persoon, binnen, vrouw&#10;&#10;Automatisch gegenereerde beschrijving">
            <a:extLst>
              <a:ext uri="{FF2B5EF4-FFF2-40B4-BE49-F238E27FC236}">
                <a16:creationId xmlns:a16="http://schemas.microsoft.com/office/drawing/2014/main" id="{25B00DBE-24A3-43FC-B217-4C729DD476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6325846" y="457200"/>
            <a:ext cx="2417463" cy="2753389"/>
          </a:xfrm>
          <a:prstGeom prst="rect">
            <a:avLst/>
          </a:prstGeom>
        </p:spPr>
      </p:pic>
      <p:pic>
        <p:nvPicPr>
          <p:cNvPr id="9" name="Afbeelding 8" descr="Afbeelding met persoon, vrouw, vasthouden, kijken&#10;&#10;Automatisch gegenereerde beschrijving">
            <a:extLst>
              <a:ext uri="{FF2B5EF4-FFF2-40B4-BE49-F238E27FC236}">
                <a16:creationId xmlns:a16="http://schemas.microsoft.com/office/drawing/2014/main" id="{31DBDB76-A9CD-41A3-96B6-CBBC6C22EB3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9226878" y="457200"/>
            <a:ext cx="2418548" cy="2753389"/>
          </a:xfrm>
          <a:prstGeom prst="rect">
            <a:avLst/>
          </a:prstGeom>
        </p:spPr>
      </p:pic>
      <p:pic>
        <p:nvPicPr>
          <p:cNvPr id="13" name="Afbeelding 12" descr="Afbeelding met persoon, binnen, eten, meisje&#10;&#10;Automatisch gegenereerde beschrijving">
            <a:extLst>
              <a:ext uri="{FF2B5EF4-FFF2-40B4-BE49-F238E27FC236}">
                <a16:creationId xmlns:a16="http://schemas.microsoft.com/office/drawing/2014/main" id="{8989046F-5914-4FAC-8D5A-82954DFF7AC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4535" y="3429000"/>
            <a:ext cx="2570214" cy="292607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40BB986-D1A9-4DAE-B95D-704D522DE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653" y="3799272"/>
            <a:ext cx="5193748" cy="637124"/>
          </a:xfrm>
        </p:spPr>
        <p:txBody>
          <a:bodyPr>
            <a:normAutofit/>
          </a:bodyPr>
          <a:lstStyle/>
          <a:p>
            <a:endParaRPr lang="nl-NL" sz="3200">
              <a:solidFill>
                <a:srgbClr val="FFFFFF"/>
              </a:solidFill>
            </a:endParaRP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0F4E9D74-0861-4178-A9C8-7A5F1DDA6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9648" y="4510585"/>
            <a:ext cx="5366610" cy="1758732"/>
          </a:xfrm>
        </p:spPr>
        <p:txBody>
          <a:bodyPr>
            <a:normAutofit/>
          </a:bodyPr>
          <a:lstStyle/>
          <a:p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839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C0388CD7-9252-498A-BC65-9EB9281F50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1359" y="76590"/>
            <a:ext cx="6862439" cy="6704820"/>
          </a:xfrm>
        </p:spPr>
      </p:pic>
    </p:spTree>
    <p:extLst>
      <p:ext uri="{BB962C8B-B14F-4D97-AF65-F5344CB8AC3E}">
        <p14:creationId xmlns:p14="http://schemas.microsoft.com/office/powerpoint/2010/main" val="40059496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tekst, licht&#10;&#10;Automatisch gegenereerde beschrijving">
            <a:extLst>
              <a:ext uri="{FF2B5EF4-FFF2-40B4-BE49-F238E27FC236}">
                <a16:creationId xmlns:a16="http://schemas.microsoft.com/office/drawing/2014/main" id="{DBE92FFE-05F6-4678-ACEF-536ED1E9FC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 b="-1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2657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BC4C45FC-6F40-44A8-935B-9907608F27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7025" y="59242"/>
            <a:ext cx="6897950" cy="6739516"/>
          </a:xfrm>
        </p:spPr>
      </p:pic>
    </p:spTree>
    <p:extLst>
      <p:ext uri="{BB962C8B-B14F-4D97-AF65-F5344CB8AC3E}">
        <p14:creationId xmlns:p14="http://schemas.microsoft.com/office/powerpoint/2010/main" val="36408847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439A32-FBF5-47AA-AAE7-A9F3AEA99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34025"/>
            <a:ext cx="10515600" cy="8223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/>
          </a:p>
        </p:txBody>
      </p:sp>
      <p:pic>
        <p:nvPicPr>
          <p:cNvPr id="5" name="Tijdelijke aanduiding voor inhoud 4" descr="Afbeelding met gebouw, buiten, huis, groen&#10;&#10;Automatisch gegenereerde beschrijving">
            <a:extLst>
              <a:ext uri="{FF2B5EF4-FFF2-40B4-BE49-F238E27FC236}">
                <a16:creationId xmlns:a16="http://schemas.microsoft.com/office/drawing/2014/main" id="{D76DFBC1-2035-4348-9E67-22554897C7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0813" y="41275"/>
            <a:ext cx="2078038" cy="3756025"/>
          </a:xfrm>
        </p:spPr>
      </p:pic>
      <p:pic>
        <p:nvPicPr>
          <p:cNvPr id="7" name="Afbeelding 6" descr="Afbeelding met binnen, tafel, kamer, gebouw&#10;&#10;Automatisch gegenereerde beschrijving">
            <a:extLst>
              <a:ext uri="{FF2B5EF4-FFF2-40B4-BE49-F238E27FC236}">
                <a16:creationId xmlns:a16="http://schemas.microsoft.com/office/drawing/2014/main" id="{B85D4AD6-A2A8-42D9-AC21-82188237D88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5638" y="41275"/>
            <a:ext cx="1611313" cy="2176463"/>
          </a:xfrm>
          <a:prstGeom prst="rect">
            <a:avLst/>
          </a:prstGeom>
        </p:spPr>
      </p:pic>
      <p:pic>
        <p:nvPicPr>
          <p:cNvPr id="9" name="Afbeelding 8" descr="Afbeelding met binnen, kamer, vloer, zitten&#10;&#10;Automatisch gegenereerde beschrijving">
            <a:extLst>
              <a:ext uri="{FF2B5EF4-FFF2-40B4-BE49-F238E27FC236}">
                <a16:creationId xmlns:a16="http://schemas.microsoft.com/office/drawing/2014/main" id="{C4E71F92-E4D3-439B-93FB-8808968DFDB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50" y="2300288"/>
            <a:ext cx="2270125" cy="3054350"/>
          </a:xfrm>
          <a:prstGeom prst="rect">
            <a:avLst/>
          </a:prstGeom>
        </p:spPr>
      </p:pic>
      <p:pic>
        <p:nvPicPr>
          <p:cNvPr id="11" name="Afbeelding 10" descr="Afbeelding met mes&#10;&#10;Automatisch gegenereerde beschrijving">
            <a:extLst>
              <a:ext uri="{FF2B5EF4-FFF2-40B4-BE49-F238E27FC236}">
                <a16:creationId xmlns:a16="http://schemas.microsoft.com/office/drawing/2014/main" id="{1B9DAAB3-475E-4ACE-9167-07AFED7A7DF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9500" y="3879850"/>
            <a:ext cx="7116763" cy="1474788"/>
          </a:xfrm>
          <a:prstGeom prst="rect">
            <a:avLst/>
          </a:prstGeom>
        </p:spPr>
      </p:pic>
      <p:pic>
        <p:nvPicPr>
          <p:cNvPr id="13" name="Afbeelding 12" descr="Afbeelding met gras, buiten, gebouw, voorzijde&#10;&#10;Automatisch gegenereerde beschrijving">
            <a:extLst>
              <a:ext uri="{FF2B5EF4-FFF2-40B4-BE49-F238E27FC236}">
                <a16:creationId xmlns:a16="http://schemas.microsoft.com/office/drawing/2014/main" id="{CE840CE8-C60B-4D2C-BE59-8D01E0EA617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6825" y="2300288"/>
            <a:ext cx="2270125" cy="3054350"/>
          </a:xfrm>
          <a:prstGeom prst="rect">
            <a:avLst/>
          </a:prstGeom>
        </p:spPr>
      </p:pic>
      <p:pic>
        <p:nvPicPr>
          <p:cNvPr id="15" name="Afbeelding 14" descr="Afbeelding met venster, binnen, zitten, tafel&#10;&#10;Automatisch gegenereerde beschrijving">
            <a:extLst>
              <a:ext uri="{FF2B5EF4-FFF2-40B4-BE49-F238E27FC236}">
                <a16:creationId xmlns:a16="http://schemas.microsoft.com/office/drawing/2014/main" id="{74915E40-3678-471C-98D4-C6D493BEDED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9813" y="41275"/>
            <a:ext cx="2076450" cy="3756025"/>
          </a:xfrm>
          <a:prstGeom prst="rect">
            <a:avLst/>
          </a:prstGeom>
        </p:spPr>
      </p:pic>
      <p:pic>
        <p:nvPicPr>
          <p:cNvPr id="17" name="Afbeelding 16" descr="Afbeelding met binnen, persoon, keuken, man&#10;&#10;Automatisch gegenereerde beschrijving">
            <a:extLst>
              <a:ext uri="{FF2B5EF4-FFF2-40B4-BE49-F238E27FC236}">
                <a16:creationId xmlns:a16="http://schemas.microsoft.com/office/drawing/2014/main" id="{10C412F6-A101-4512-AF3F-E3B33514B7F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9500" y="41275"/>
            <a:ext cx="2798763" cy="3756025"/>
          </a:xfrm>
          <a:prstGeom prst="rect">
            <a:avLst/>
          </a:prstGeom>
        </p:spPr>
      </p:pic>
      <p:pic>
        <p:nvPicPr>
          <p:cNvPr id="19" name="Afbeelding 18" descr="Afbeelding met binnen, tafel, stoel, venster&#10;&#10;Automatisch gegenereerde beschrijving">
            <a:extLst>
              <a:ext uri="{FF2B5EF4-FFF2-40B4-BE49-F238E27FC236}">
                <a16:creationId xmlns:a16="http://schemas.microsoft.com/office/drawing/2014/main" id="{12AD93E8-114F-4D5B-8DED-904961E8966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50" y="41275"/>
            <a:ext cx="2928938" cy="217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3530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8A24470D-E608-4164-A0EB-C7D112768D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91" y="115622"/>
            <a:ext cx="6782540" cy="6626756"/>
          </a:xfrm>
        </p:spPr>
      </p:pic>
    </p:spTree>
    <p:extLst>
      <p:ext uri="{BB962C8B-B14F-4D97-AF65-F5344CB8AC3E}">
        <p14:creationId xmlns:p14="http://schemas.microsoft.com/office/powerpoint/2010/main" val="32850335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7F1F7F-C64F-4473-B81A-5D0F1A115A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pic>
        <p:nvPicPr>
          <p:cNvPr id="15" name="Tijdelijke aanduiding voor inhoud 14" descr="Afbeelding met tafel, zitten, voedsel, houten&#10;&#10;Automatisch gegenereerde beschrijving">
            <a:extLst>
              <a:ext uri="{FF2B5EF4-FFF2-40B4-BE49-F238E27FC236}">
                <a16:creationId xmlns:a16="http://schemas.microsoft.com/office/drawing/2014/main" id="{F0E2A38F-C808-4042-9626-20C8BFFB28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248" y="1825625"/>
            <a:ext cx="3263503" cy="4351338"/>
          </a:xfrm>
        </p:spPr>
      </p:pic>
      <p:pic>
        <p:nvPicPr>
          <p:cNvPr id="17" name="Afbeelding 16" descr="Afbeelding met binnen, kast, tafel, zitten&#10;&#10;Automatisch gegenereerde beschrijving">
            <a:extLst>
              <a:ext uri="{FF2B5EF4-FFF2-40B4-BE49-F238E27FC236}">
                <a16:creationId xmlns:a16="http://schemas.microsoft.com/office/drawing/2014/main" id="{9BA292C4-439D-4D11-9F13-608F7973325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1175" y="1866900"/>
            <a:ext cx="1601788" cy="1168400"/>
          </a:xfrm>
          <a:prstGeom prst="rect">
            <a:avLst/>
          </a:prstGeom>
        </p:spPr>
      </p:pic>
      <p:pic>
        <p:nvPicPr>
          <p:cNvPr id="19" name="Afbeelding 18" descr="Afbeelding met binnen, levend, plaats, luie stoel&#10;&#10;Automatisch gegenereerde beschrijving">
            <a:extLst>
              <a:ext uri="{FF2B5EF4-FFF2-40B4-BE49-F238E27FC236}">
                <a16:creationId xmlns:a16="http://schemas.microsoft.com/office/drawing/2014/main" id="{283B54C1-850B-41A7-92E0-9B7B5BFA95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5513" y="1866900"/>
            <a:ext cx="2279650" cy="4268788"/>
          </a:xfrm>
          <a:prstGeom prst="rect">
            <a:avLst/>
          </a:prstGeom>
        </p:spPr>
      </p:pic>
      <p:pic>
        <p:nvPicPr>
          <p:cNvPr id="21" name="Afbeelding 20" descr="Afbeelding met vloer, binnen, gebouw, hond&#10;&#10;Automatisch gegenereerde beschrijving">
            <a:extLst>
              <a:ext uri="{FF2B5EF4-FFF2-40B4-BE49-F238E27FC236}">
                <a16:creationId xmlns:a16="http://schemas.microsoft.com/office/drawing/2014/main" id="{59A09391-9130-4112-B2AF-D019822AA0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175" y="3125788"/>
            <a:ext cx="2205038" cy="3009900"/>
          </a:xfrm>
          <a:prstGeom prst="rect">
            <a:avLst/>
          </a:prstGeom>
        </p:spPr>
      </p:pic>
      <p:pic>
        <p:nvPicPr>
          <p:cNvPr id="23" name="Afbeelding 22" descr="Afbeelding met binnen, tafel, voedsel, zitten&#10;&#10;Automatisch gegenereerde beschrijving">
            <a:extLst>
              <a:ext uri="{FF2B5EF4-FFF2-40B4-BE49-F238E27FC236}">
                <a16:creationId xmlns:a16="http://schemas.microsoft.com/office/drawing/2014/main" id="{2AFA0580-F6F1-4F48-BD1B-1206207DB5E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7713" y="1866900"/>
            <a:ext cx="1525588" cy="2095500"/>
          </a:xfrm>
          <a:prstGeom prst="rect">
            <a:avLst/>
          </a:prstGeom>
        </p:spPr>
      </p:pic>
      <p:pic>
        <p:nvPicPr>
          <p:cNvPr id="25" name="Afbeelding 24" descr="Afbeelding met voedsel&#10;&#10;Automatisch gegenereerde beschrijving">
            <a:extLst>
              <a:ext uri="{FF2B5EF4-FFF2-40B4-BE49-F238E27FC236}">
                <a16:creationId xmlns:a16="http://schemas.microsoft.com/office/drawing/2014/main" id="{EFE27ED4-12E0-47C4-A2AD-850B0DE74CC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175" y="1866900"/>
            <a:ext cx="2205038" cy="1176338"/>
          </a:xfrm>
          <a:prstGeom prst="rect">
            <a:avLst/>
          </a:prstGeom>
        </p:spPr>
      </p:pic>
      <p:pic>
        <p:nvPicPr>
          <p:cNvPr id="27" name="Afbeelding 26" descr="Afbeelding met tafel, voedsel, stuk, taart&#10;&#10;Automatisch gegenereerde beschrijving">
            <a:extLst>
              <a:ext uri="{FF2B5EF4-FFF2-40B4-BE49-F238E27FC236}">
                <a16:creationId xmlns:a16="http://schemas.microsoft.com/office/drawing/2014/main" id="{1B7C668C-A240-460D-B930-8877C9E2C49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1175" y="3117850"/>
            <a:ext cx="1601788" cy="3019425"/>
          </a:xfrm>
          <a:prstGeom prst="rect">
            <a:avLst/>
          </a:prstGeom>
        </p:spPr>
      </p:pic>
      <p:pic>
        <p:nvPicPr>
          <p:cNvPr id="29" name="Afbeelding 28" descr="Afbeelding met binnen, tafel, zitten, keuken&#10;&#10;Automatisch gegenereerde beschrijving">
            <a:extLst>
              <a:ext uri="{FF2B5EF4-FFF2-40B4-BE49-F238E27FC236}">
                <a16:creationId xmlns:a16="http://schemas.microsoft.com/office/drawing/2014/main" id="{A13F3576-BFD8-461F-A74A-C22428A30649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6763" y="1866900"/>
            <a:ext cx="2201863" cy="1177925"/>
          </a:xfrm>
          <a:prstGeom prst="rect">
            <a:avLst/>
          </a:prstGeom>
        </p:spPr>
      </p:pic>
      <p:pic>
        <p:nvPicPr>
          <p:cNvPr id="31" name="Afbeelding 30" descr="Afbeelding met binnen, tafel, items, zitten&#10;&#10;Automatisch gegenereerde beschrijving">
            <a:extLst>
              <a:ext uri="{FF2B5EF4-FFF2-40B4-BE49-F238E27FC236}">
                <a16:creationId xmlns:a16="http://schemas.microsoft.com/office/drawing/2014/main" id="{DDB133BD-CECD-41E1-8104-8D0C7D8ECA3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6763" y="3127375"/>
            <a:ext cx="2201863" cy="300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0037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15C6DA61-7D41-4EC1-B91D-26F87A4CC5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8198" y="111091"/>
            <a:ext cx="6995604" cy="6834927"/>
          </a:xfrm>
        </p:spPr>
      </p:pic>
    </p:spTree>
    <p:extLst>
      <p:ext uri="{BB962C8B-B14F-4D97-AF65-F5344CB8AC3E}">
        <p14:creationId xmlns:p14="http://schemas.microsoft.com/office/powerpoint/2010/main" val="1127193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F7F2D52B-A9D0-4454-87D2-B802A408ED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5601" y="417368"/>
            <a:ext cx="6132380" cy="6023264"/>
          </a:xfrm>
        </p:spPr>
      </p:pic>
    </p:spTree>
    <p:extLst>
      <p:ext uri="{BB962C8B-B14F-4D97-AF65-F5344CB8AC3E}">
        <p14:creationId xmlns:p14="http://schemas.microsoft.com/office/powerpoint/2010/main" val="9953719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7F9D34-45AB-46BA-9E7F-2FD038198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49875"/>
          </a:xfrm>
        </p:spPr>
        <p:txBody>
          <a:bodyPr/>
          <a:lstStyle/>
          <a:p>
            <a:pPr algn="ctr"/>
            <a:r>
              <a:rPr lang="nl-NL" dirty="0"/>
              <a:t>Deze hebben we gekregen, erg grappig en creatief </a:t>
            </a:r>
            <a:r>
              <a:rPr lang="nl-NL" dirty="0" err="1"/>
              <a:t>Knerten</a:t>
            </a:r>
            <a:r>
              <a:rPr lang="nl-NL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378005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F63DA66E-6B26-4521-ABC5-8E3871BBFF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6924" y="205892"/>
            <a:ext cx="6738152" cy="6583388"/>
          </a:xfrm>
        </p:spPr>
      </p:pic>
    </p:spTree>
    <p:extLst>
      <p:ext uri="{BB962C8B-B14F-4D97-AF65-F5344CB8AC3E}">
        <p14:creationId xmlns:p14="http://schemas.microsoft.com/office/powerpoint/2010/main" val="41491057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zitten, computer, strand, neerleggen&#10;&#10;Automatisch gegenereerde beschrijving">
            <a:extLst>
              <a:ext uri="{FF2B5EF4-FFF2-40B4-BE49-F238E27FC236}">
                <a16:creationId xmlns:a16="http://schemas.microsoft.com/office/drawing/2014/main" id="{740927BD-A6C7-43B7-A903-67BAA6CE11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3513" y="684213"/>
            <a:ext cx="963613" cy="1776413"/>
          </a:xfrm>
        </p:spPr>
      </p:pic>
      <p:pic>
        <p:nvPicPr>
          <p:cNvPr id="7" name="Afbeelding 6" descr="Afbeelding met tafel, accessoire, zitten, paraplu&#10;&#10;Automatisch gegenereerde beschrijving">
            <a:extLst>
              <a:ext uri="{FF2B5EF4-FFF2-40B4-BE49-F238E27FC236}">
                <a16:creationId xmlns:a16="http://schemas.microsoft.com/office/drawing/2014/main" id="{344D48B4-B6CF-4A50-805B-B3594CE7861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350" y="684213"/>
            <a:ext cx="4095750" cy="5487988"/>
          </a:xfrm>
          <a:prstGeom prst="rect">
            <a:avLst/>
          </a:prstGeom>
        </p:spPr>
      </p:pic>
      <p:pic>
        <p:nvPicPr>
          <p:cNvPr id="9" name="Afbeelding 8" descr="Afbeelding met binnen, tafel, houten, zitten&#10;&#10;Automatisch gegenereerde beschrijving">
            <a:extLst>
              <a:ext uri="{FF2B5EF4-FFF2-40B4-BE49-F238E27FC236}">
                <a16:creationId xmlns:a16="http://schemas.microsoft.com/office/drawing/2014/main" id="{551D6E0C-D7C3-49D3-8FF7-F8E7AC57E6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650" y="3073400"/>
            <a:ext cx="1709738" cy="310038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A52DCC13-80FD-49DB-A2DB-B5140FFA06E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8938" y="684213"/>
            <a:ext cx="962025" cy="1776413"/>
          </a:xfrm>
          <a:prstGeom prst="rect">
            <a:avLst/>
          </a:prstGeom>
        </p:spPr>
      </p:pic>
      <p:pic>
        <p:nvPicPr>
          <p:cNvPr id="13" name="Afbeelding 12" descr="Afbeelding met voedsel&#10;&#10;Automatisch gegenereerde beschrijving">
            <a:extLst>
              <a:ext uri="{FF2B5EF4-FFF2-40B4-BE49-F238E27FC236}">
                <a16:creationId xmlns:a16="http://schemas.microsoft.com/office/drawing/2014/main" id="{1B71D1AC-0C9A-48EB-95F2-3A211C81087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8088" y="684213"/>
            <a:ext cx="2595563" cy="5487988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D9466238-AE9D-4058-B57F-59E1F6C0DF8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8938" y="2543175"/>
            <a:ext cx="2008188" cy="3629025"/>
          </a:xfrm>
          <a:prstGeom prst="rect">
            <a:avLst/>
          </a:prstGeom>
        </p:spPr>
      </p:pic>
      <p:pic>
        <p:nvPicPr>
          <p:cNvPr id="17" name="Afbeelding 16" descr="Afbeelding met klein, tafel, houten&#10;&#10;Automatisch gegenereerde beschrijving">
            <a:extLst>
              <a:ext uri="{FF2B5EF4-FFF2-40B4-BE49-F238E27FC236}">
                <a16:creationId xmlns:a16="http://schemas.microsoft.com/office/drawing/2014/main" id="{2B0E7116-EB88-4B1B-989C-9B3C49E4F8E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650" y="684213"/>
            <a:ext cx="1709738" cy="230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202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6966177A-2CB5-4293-956E-040464B570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633" y="92317"/>
            <a:ext cx="6924733" cy="6765683"/>
          </a:xfrm>
        </p:spPr>
      </p:pic>
    </p:spTree>
    <p:extLst>
      <p:ext uri="{BB962C8B-B14F-4D97-AF65-F5344CB8AC3E}">
        <p14:creationId xmlns:p14="http://schemas.microsoft.com/office/powerpoint/2010/main" val="15790234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5A60D5-39BB-411B-AA55-227DC55E4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72346"/>
            <a:ext cx="10506456" cy="11978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5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Tijdelijke aanduiding voor inhoud 4" descr="Afbeelding met vloer, binnen, persoon, zwart&#10;&#10;Automatisch gegenereerde beschrijving">
            <a:extLst>
              <a:ext uri="{FF2B5EF4-FFF2-40B4-BE49-F238E27FC236}">
                <a16:creationId xmlns:a16="http://schemas.microsoft.com/office/drawing/2014/main" id="{C6BDEBA8-E4EE-4E58-A57E-A1A0EA2C5B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464248" y="1825625"/>
            <a:ext cx="3263503" cy="4351338"/>
          </a:xfrm>
          <a:prstGeom prst="rect">
            <a:avLst/>
          </a:prstGeom>
        </p:spPr>
      </p:pic>
      <p:pic>
        <p:nvPicPr>
          <p:cNvPr id="7" name="Afbeelding 6" descr="Afbeelding met persoon, vrouw, zitten, jong&#10;&#10;Automatisch gegenereerde beschrijving">
            <a:extLst>
              <a:ext uri="{FF2B5EF4-FFF2-40B4-BE49-F238E27FC236}">
                <a16:creationId xmlns:a16="http://schemas.microsoft.com/office/drawing/2014/main" id="{519F33E1-D589-4B9C-A278-8C65FB758B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249936" y="2194560"/>
            <a:ext cx="5742432" cy="407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8280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481525AE-7526-4F79-8D31-6608E99AC1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831" y="75116"/>
            <a:ext cx="6942338" cy="6782884"/>
          </a:xfrm>
        </p:spPr>
      </p:pic>
    </p:spTree>
    <p:extLst>
      <p:ext uri="{BB962C8B-B14F-4D97-AF65-F5344CB8AC3E}">
        <p14:creationId xmlns:p14="http://schemas.microsoft.com/office/powerpoint/2010/main" val="34865584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5B6142-E6C4-477B-B023-A1F00A609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2964" y="687479"/>
            <a:ext cx="3444240" cy="1574874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3200" kern="1200">
              <a:latin typeface="+mj-lt"/>
              <a:ea typeface="+mj-ea"/>
              <a:cs typeface="+mj-cs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CFCD1B8-F69C-4CCB-9538-5AAD6BF60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2964" y="3155626"/>
            <a:ext cx="3444240" cy="2935176"/>
          </a:xfrm>
        </p:spPr>
        <p:txBody>
          <a:bodyPr anchor="ctr">
            <a:normAutofit/>
          </a:bodyPr>
          <a:lstStyle/>
          <a:p>
            <a:endParaRPr lang="en-US" sz="180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22CCDB59-303F-43E2-BA6E-22D972B934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246" y="531074"/>
            <a:ext cx="3566160" cy="557711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F6FEC4C-C69A-4A05-9437-D1FFA56AAE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8390" y="531074"/>
            <a:ext cx="3566160" cy="5577118"/>
          </a:xfrm>
          <a:prstGeom prst="rect">
            <a:avLst/>
          </a:prstGeom>
        </p:spPr>
      </p:pic>
      <p:pic>
        <p:nvPicPr>
          <p:cNvPr id="39" name="Afbeelding 38" descr="Afbeelding met tekst&#10;&#10;Automatisch gegenereerde beschrijving">
            <a:extLst>
              <a:ext uri="{FF2B5EF4-FFF2-40B4-BE49-F238E27FC236}">
                <a16:creationId xmlns:a16="http://schemas.microsoft.com/office/drawing/2014/main" id="{32A9DF34-53A4-4C63-AF88-5C339CCD66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4746" y="513684"/>
            <a:ext cx="3566160" cy="557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4993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6794DE-79CF-4C6D-80E9-6F8638C03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0BB794-D49D-457A-BDE6-2907E7E63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Als </a:t>
            </a:r>
            <a:r>
              <a:rPr lang="nl-NL" dirty="0" err="1"/>
              <a:t>knerten</a:t>
            </a:r>
            <a:r>
              <a:rPr lang="nl-NL" dirty="0"/>
              <a:t> draaien we ongewoon groep. Door corona is er een grote troep. Jammer dat we niet bij elkaar zijn. Maar een oplossing is fijn.</a:t>
            </a:r>
          </a:p>
          <a:p>
            <a:r>
              <a:rPr lang="nl-NL" dirty="0"/>
              <a:t>Als </a:t>
            </a:r>
            <a:r>
              <a:rPr lang="nl-NL" dirty="0" err="1"/>
              <a:t>knerten</a:t>
            </a:r>
            <a:r>
              <a:rPr lang="nl-NL" dirty="0"/>
              <a:t> draaien we ongewoon groep. Door corona loopt alles in de soep. Maar daar was de oproep voor een </a:t>
            </a:r>
            <a:r>
              <a:rPr lang="nl-NL" dirty="0" err="1"/>
              <a:t>heuze</a:t>
            </a:r>
            <a:r>
              <a:rPr lang="nl-NL" dirty="0"/>
              <a:t> </a:t>
            </a:r>
            <a:r>
              <a:rPr lang="nl-NL" dirty="0" err="1"/>
              <a:t>knertencoupe</a:t>
            </a:r>
            <a:r>
              <a:rPr lang="nl-NL" dirty="0"/>
              <a:t>. En zo werd het een gezellig opdrachten troep. En we belonen onszelf met snoep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91818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4306C11F-E64F-4E8F-9DB9-7C6C4454C4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8610" y="451313"/>
            <a:ext cx="6095373" cy="5955373"/>
          </a:xfrm>
        </p:spPr>
      </p:pic>
    </p:spTree>
    <p:extLst>
      <p:ext uri="{BB962C8B-B14F-4D97-AF65-F5344CB8AC3E}">
        <p14:creationId xmlns:p14="http://schemas.microsoft.com/office/powerpoint/2010/main" val="30489282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B3438F-8BE6-49F4-A451-3F2E7BE9C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34025"/>
            <a:ext cx="10515600" cy="8223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/>
          </a:p>
        </p:txBody>
      </p:sp>
      <p:pic>
        <p:nvPicPr>
          <p:cNvPr id="5" name="Tijdelijke aanduiding voor inhoud 4" descr="Afbeelding met binnen, persoon, tafel, vrouw&#10;&#10;Automatisch gegenereerde beschrijving">
            <a:extLst>
              <a:ext uri="{FF2B5EF4-FFF2-40B4-BE49-F238E27FC236}">
                <a16:creationId xmlns:a16="http://schemas.microsoft.com/office/drawing/2014/main" id="{8889F994-FED4-44D8-99ED-13E6BF5147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9813" y="2890838"/>
            <a:ext cx="4443413" cy="2463800"/>
          </a:xfrm>
        </p:spPr>
      </p:pic>
      <p:pic>
        <p:nvPicPr>
          <p:cNvPr id="7" name="Afbeelding 6" descr="Afbeelding met persoon, binnen, kleding, vasthouden&#10;&#10;Automatisch gegenereerde beschrijving">
            <a:extLst>
              <a:ext uri="{FF2B5EF4-FFF2-40B4-BE49-F238E27FC236}">
                <a16:creationId xmlns:a16="http://schemas.microsoft.com/office/drawing/2014/main" id="{EF24063B-A97C-460D-8614-A5D2EDC8733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875" y="2890838"/>
            <a:ext cx="1830388" cy="2463800"/>
          </a:xfrm>
          <a:prstGeom prst="rect">
            <a:avLst/>
          </a:prstGeom>
        </p:spPr>
      </p:pic>
      <p:pic>
        <p:nvPicPr>
          <p:cNvPr id="9" name="Afbeelding 8" descr="Afbeelding met persoon, binnen, kast, venster&#10;&#10;Automatisch gegenereerde beschrijving">
            <a:extLst>
              <a:ext uri="{FF2B5EF4-FFF2-40B4-BE49-F238E27FC236}">
                <a16:creationId xmlns:a16="http://schemas.microsoft.com/office/drawing/2014/main" id="{9462E17A-112D-41FE-9851-A38D323F8EE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875" y="41275"/>
            <a:ext cx="4987925" cy="2767013"/>
          </a:xfrm>
          <a:prstGeom prst="rect">
            <a:avLst/>
          </a:prstGeom>
        </p:spPr>
      </p:pic>
      <p:pic>
        <p:nvPicPr>
          <p:cNvPr id="11" name="Afbeelding 10" descr="Afbeelding met persoon, binnen, vrouw, tafel&#10;&#10;Automatisch gegenereerde beschrijving">
            <a:extLst>
              <a:ext uri="{FF2B5EF4-FFF2-40B4-BE49-F238E27FC236}">
                <a16:creationId xmlns:a16="http://schemas.microsoft.com/office/drawing/2014/main" id="{7F79013D-7EF8-4663-8DDB-7CBD1EAFEA8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5300" y="2890838"/>
            <a:ext cx="1139825" cy="2463800"/>
          </a:xfrm>
          <a:prstGeom prst="rect">
            <a:avLst/>
          </a:prstGeom>
        </p:spPr>
      </p:pic>
      <p:pic>
        <p:nvPicPr>
          <p:cNvPr id="13" name="Afbeelding 12" descr="Afbeelding met persoon, binnen, kleding, staand&#10;&#10;Automatisch gegenereerde beschrijving">
            <a:extLst>
              <a:ext uri="{FF2B5EF4-FFF2-40B4-BE49-F238E27FC236}">
                <a16:creationId xmlns:a16="http://schemas.microsoft.com/office/drawing/2014/main" id="{20FB4F93-AFEE-4144-9051-F0F307D17CE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7350" y="41275"/>
            <a:ext cx="2054225" cy="2767013"/>
          </a:xfrm>
          <a:prstGeom prst="rect">
            <a:avLst/>
          </a:prstGeom>
        </p:spPr>
      </p:pic>
      <p:pic>
        <p:nvPicPr>
          <p:cNvPr id="15" name="Afbeelding 14" descr="Afbeelding met kleding, persoon, binnen, klein&#10;&#10;Automatisch gegenereerde beschrijving">
            <a:extLst>
              <a:ext uri="{FF2B5EF4-FFF2-40B4-BE49-F238E27FC236}">
                <a16:creationId xmlns:a16="http://schemas.microsoft.com/office/drawing/2014/main" id="{E6A2F68E-3674-4B28-BD4A-32E401C5501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775" y="2890838"/>
            <a:ext cx="1827213" cy="2463800"/>
          </a:xfrm>
          <a:prstGeom prst="rect">
            <a:avLst/>
          </a:prstGeom>
        </p:spPr>
      </p:pic>
      <p:pic>
        <p:nvPicPr>
          <p:cNvPr id="17" name="Afbeelding 16" descr="Afbeelding met binnen, persoon, tafel, zitten&#10;&#10;Automatisch gegenereerde beschrijving">
            <a:extLst>
              <a:ext uri="{FF2B5EF4-FFF2-40B4-BE49-F238E27FC236}">
                <a16:creationId xmlns:a16="http://schemas.microsoft.com/office/drawing/2014/main" id="{FF641E53-9C51-480A-A19A-04221402A6D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4125" y="41275"/>
            <a:ext cx="2054225" cy="2767013"/>
          </a:xfrm>
          <a:prstGeom prst="rect">
            <a:avLst/>
          </a:prstGeom>
        </p:spPr>
      </p:pic>
      <p:pic>
        <p:nvPicPr>
          <p:cNvPr id="19" name="Afbeelding 18" descr="Afbeelding met persoon, binnen, kleding, meisje&#10;&#10;Automatisch gegenereerde beschrijving">
            <a:extLst>
              <a:ext uri="{FF2B5EF4-FFF2-40B4-BE49-F238E27FC236}">
                <a16:creationId xmlns:a16="http://schemas.microsoft.com/office/drawing/2014/main" id="{4AD68F3A-E617-4A39-8AE3-8BFC1C3A544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5538" y="2890838"/>
            <a:ext cx="1827213" cy="2463800"/>
          </a:xfrm>
          <a:prstGeom prst="rect">
            <a:avLst/>
          </a:prstGeom>
        </p:spPr>
      </p:pic>
      <p:pic>
        <p:nvPicPr>
          <p:cNvPr id="21" name="Afbeelding 20" descr="Afbeelding met persoon, binnen, vasthouden, vrouw&#10;&#10;Automatisch gegenereerde beschrijving">
            <a:extLst>
              <a:ext uri="{FF2B5EF4-FFF2-40B4-BE49-F238E27FC236}">
                <a16:creationId xmlns:a16="http://schemas.microsoft.com/office/drawing/2014/main" id="{F094C74F-F564-44C7-ABF7-95355492A6E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0900" y="41275"/>
            <a:ext cx="2054225" cy="276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78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83534F-BD50-48D2-9B62-B9D8A1AA3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Dat ging vlotter dan verwacht….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66E93530-8B2D-43CD-9E6C-913D813650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8050" y="1523796"/>
            <a:ext cx="4629150" cy="5217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408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2293D2D2-066B-4478-841A-16B5328ACA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6568" y="393264"/>
            <a:ext cx="6236158" cy="6071471"/>
          </a:xfrm>
        </p:spPr>
      </p:pic>
    </p:spTree>
    <p:extLst>
      <p:ext uri="{BB962C8B-B14F-4D97-AF65-F5344CB8AC3E}">
        <p14:creationId xmlns:p14="http://schemas.microsoft.com/office/powerpoint/2010/main" val="27644898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B92FD6-3FE3-42A1-A3F7-0B0221CD3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103520"/>
          </a:xfrm>
        </p:spPr>
        <p:txBody>
          <a:bodyPr/>
          <a:lstStyle/>
          <a:p>
            <a:pPr algn="ctr"/>
            <a:r>
              <a:rPr lang="nl-NL" dirty="0"/>
              <a:t>Jullie hebben leuke dingen gestuurd! Complimenten! </a:t>
            </a:r>
          </a:p>
        </p:txBody>
      </p:sp>
    </p:spTree>
    <p:extLst>
      <p:ext uri="{BB962C8B-B14F-4D97-AF65-F5344CB8AC3E}">
        <p14:creationId xmlns:p14="http://schemas.microsoft.com/office/powerpoint/2010/main" val="30093726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DD72052B-F241-4064-B81B-80573CC020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5143" y="513517"/>
            <a:ext cx="6129626" cy="5967752"/>
          </a:xfrm>
        </p:spPr>
      </p:pic>
    </p:spTree>
    <p:extLst>
      <p:ext uri="{BB962C8B-B14F-4D97-AF65-F5344CB8AC3E}">
        <p14:creationId xmlns:p14="http://schemas.microsoft.com/office/powerpoint/2010/main" val="22962938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7C66E1-EA06-4E43-8904-56C8F0F74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tekst, whiteboard&#10;&#10;Automatisch gegenereerde beschrijving">
            <a:extLst>
              <a:ext uri="{FF2B5EF4-FFF2-40B4-BE49-F238E27FC236}">
                <a16:creationId xmlns:a16="http://schemas.microsoft.com/office/drawing/2014/main" id="{A9C4B866-54F4-46F0-ADC0-3B93F95AB1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5126" y="1525625"/>
            <a:ext cx="2450347" cy="4351338"/>
          </a:xfr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84AB0A67-E9CF-48CC-88D4-975897CBB56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497" y="471488"/>
            <a:ext cx="3403783" cy="6057900"/>
          </a:xfrm>
          <a:prstGeom prst="rect">
            <a:avLst/>
          </a:prstGeom>
        </p:spPr>
      </p:pic>
      <p:pic>
        <p:nvPicPr>
          <p:cNvPr id="9" name="Afbeelding 8" descr="Afbeelding met tekst, whiteboard&#10;&#10;Automatisch gegenereerde beschrijving">
            <a:extLst>
              <a:ext uri="{FF2B5EF4-FFF2-40B4-BE49-F238E27FC236}">
                <a16:creationId xmlns:a16="http://schemas.microsoft.com/office/drawing/2014/main" id="{52CB4A4E-7D65-404A-B968-5124BEA2AFF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1722" y="471488"/>
            <a:ext cx="3314919" cy="589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1934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D11A1B95-E1B7-4963-AABA-052606333F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1573" y="488760"/>
            <a:ext cx="6200648" cy="6036898"/>
          </a:xfrm>
        </p:spPr>
      </p:pic>
    </p:spTree>
    <p:extLst>
      <p:ext uri="{BB962C8B-B14F-4D97-AF65-F5344CB8AC3E}">
        <p14:creationId xmlns:p14="http://schemas.microsoft.com/office/powerpoint/2010/main" val="25364786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persoon, binnen, vasthouden, zitten&#10;&#10;Automatisch gegenereerde beschrijving">
            <a:extLst>
              <a:ext uri="{FF2B5EF4-FFF2-40B4-BE49-F238E27FC236}">
                <a16:creationId xmlns:a16="http://schemas.microsoft.com/office/drawing/2014/main" id="{7048E237-3A9A-4FCC-AFB8-21654B12FD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2970445" cy="3383269"/>
          </a:xfrm>
          <a:prstGeom prst="rect">
            <a:avLst/>
          </a:prstGeom>
        </p:spPr>
      </p:pic>
      <p:pic>
        <p:nvPicPr>
          <p:cNvPr id="13" name="Afbeelding 12" descr="Afbeelding met vloer, binnen, hond, zwart&#10;&#10;Automatisch gegenereerde beschrijving">
            <a:extLst>
              <a:ext uri="{FF2B5EF4-FFF2-40B4-BE49-F238E27FC236}">
                <a16:creationId xmlns:a16="http://schemas.microsoft.com/office/drawing/2014/main" id="{753F96B8-7793-40C3-BF09-ED1A087C2F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2956" y="10"/>
            <a:ext cx="2970465" cy="3383268"/>
          </a:xfrm>
          <a:prstGeom prst="rect">
            <a:avLst/>
          </a:prstGeom>
        </p:spPr>
      </p:pic>
      <p:pic>
        <p:nvPicPr>
          <p:cNvPr id="11" name="Afbeelding 10" descr="Afbeelding met persoon, binnen, vrouw, vasthouden&#10;&#10;Automatisch gegenereerde beschrijving">
            <a:extLst>
              <a:ext uri="{FF2B5EF4-FFF2-40B4-BE49-F238E27FC236}">
                <a16:creationId xmlns:a16="http://schemas.microsoft.com/office/drawing/2014/main" id="{114C063B-941C-47BE-85EA-63B2FCFC762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6145909" y="10"/>
            <a:ext cx="2971800" cy="3383268"/>
          </a:xfrm>
          <a:prstGeom prst="rect">
            <a:avLst/>
          </a:prstGeom>
        </p:spPr>
      </p:pic>
      <p:pic>
        <p:nvPicPr>
          <p:cNvPr id="9" name="Afbeelding 8" descr="Afbeelding met binnen, venster, gevuld, klein&#10;&#10;Automatisch gegenereerde beschrijving">
            <a:extLst>
              <a:ext uri="{FF2B5EF4-FFF2-40B4-BE49-F238E27FC236}">
                <a16:creationId xmlns:a16="http://schemas.microsoft.com/office/drawing/2014/main" id="{5AFDEC30-9833-4AF7-A42F-68B11D70A1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20200" y="10"/>
            <a:ext cx="2971800" cy="3383268"/>
          </a:xfrm>
          <a:prstGeom prst="rect">
            <a:avLst/>
          </a:prstGeom>
        </p:spPr>
      </p:pic>
      <p:pic>
        <p:nvPicPr>
          <p:cNvPr id="5" name="Tijdelijke aanduiding voor inhoud 4" descr="Afbeelding met persoon, binnen, glimlachen, poseren&#10;&#10;Automatisch gegenereerde beschrijving">
            <a:extLst>
              <a:ext uri="{FF2B5EF4-FFF2-40B4-BE49-F238E27FC236}">
                <a16:creationId xmlns:a16="http://schemas.microsoft.com/office/drawing/2014/main" id="{99E00C31-D1C5-4F87-AB29-9A8C9CD18EE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-1018" y="3474720"/>
            <a:ext cx="6044438" cy="338328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0F1B198-6E9B-492F-9D8E-7DE50DB16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653" y="3799272"/>
            <a:ext cx="5193748" cy="637124"/>
          </a:xfrm>
        </p:spPr>
        <p:txBody>
          <a:bodyPr>
            <a:normAutofit/>
          </a:bodyPr>
          <a:lstStyle/>
          <a:p>
            <a:endParaRPr lang="nl-NL" sz="3200">
              <a:solidFill>
                <a:srgbClr val="FFFFFF"/>
              </a:solidFill>
            </a:endParaRP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A17C74AE-18CA-4740-90BF-6E136D339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9648" y="4510585"/>
            <a:ext cx="5366610" cy="1758732"/>
          </a:xfrm>
        </p:spPr>
        <p:txBody>
          <a:bodyPr>
            <a:normAutofit/>
          </a:bodyPr>
          <a:lstStyle/>
          <a:p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5061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A8879F3F-8DF6-4E57-8737-BEFEF915BD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6076" y="270127"/>
            <a:ext cx="6231442" cy="6066879"/>
          </a:xfrm>
        </p:spPr>
      </p:pic>
    </p:spTree>
    <p:extLst>
      <p:ext uri="{BB962C8B-B14F-4D97-AF65-F5344CB8AC3E}">
        <p14:creationId xmlns:p14="http://schemas.microsoft.com/office/powerpoint/2010/main" val="303776487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persoon, binnen, keuken, kast&#10;&#10;Automatisch gegenereerde beschrijving">
            <a:extLst>
              <a:ext uri="{FF2B5EF4-FFF2-40B4-BE49-F238E27FC236}">
                <a16:creationId xmlns:a16="http://schemas.microsoft.com/office/drawing/2014/main" id="{C436EE5E-AC0C-4289-A636-DCEB08E0C6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0826" y="1825625"/>
            <a:ext cx="2450347" cy="4351338"/>
          </a:xfrm>
        </p:spPr>
      </p:pic>
      <p:pic>
        <p:nvPicPr>
          <p:cNvPr id="7" name="Afbeelding 6" descr="Afbeelding met binnen, keuken, pan, kom&#10;&#10;Automatisch gegenereerde beschrijving">
            <a:extLst>
              <a:ext uri="{FF2B5EF4-FFF2-40B4-BE49-F238E27FC236}">
                <a16:creationId xmlns:a16="http://schemas.microsoft.com/office/drawing/2014/main" id="{D3B163F1-AA82-4901-B434-3AAE1651EE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1950" y="711200"/>
            <a:ext cx="3021013" cy="5435600"/>
          </a:xfrm>
          <a:prstGeom prst="rect">
            <a:avLst/>
          </a:prstGeom>
        </p:spPr>
      </p:pic>
      <p:pic>
        <p:nvPicPr>
          <p:cNvPr id="9" name="Afbeelding 8" descr="Afbeelding met kast, binnen, keuken, persoon&#10;&#10;Automatisch gegenereerde beschrijving">
            <a:extLst>
              <a:ext uri="{FF2B5EF4-FFF2-40B4-BE49-F238E27FC236}">
                <a16:creationId xmlns:a16="http://schemas.microsoft.com/office/drawing/2014/main" id="{2374511C-DDF1-4B2C-9AA6-5DF989C7655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21075" y="4102100"/>
            <a:ext cx="1512888" cy="2044700"/>
          </a:xfrm>
          <a:prstGeom prst="rect">
            <a:avLst/>
          </a:prstGeom>
        </p:spPr>
      </p:pic>
      <p:pic>
        <p:nvPicPr>
          <p:cNvPr id="11" name="Afbeelding 10" descr="Afbeelding met binnen, persoon, jong, klein&#10;&#10;Automatisch gegenereerde beschrijving">
            <a:extLst>
              <a:ext uri="{FF2B5EF4-FFF2-40B4-BE49-F238E27FC236}">
                <a16:creationId xmlns:a16="http://schemas.microsoft.com/office/drawing/2014/main" id="{DC376E1F-F25F-49FD-8627-FE0FDE0225C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13" y="711200"/>
            <a:ext cx="5945188" cy="3308350"/>
          </a:xfrm>
          <a:prstGeom prst="rect">
            <a:avLst/>
          </a:prstGeom>
        </p:spPr>
      </p:pic>
      <p:pic>
        <p:nvPicPr>
          <p:cNvPr id="13" name="Afbeelding 12" descr="Afbeelding met persoon, binnen, vrouw, voedsel&#10;&#10;Automatisch gegenereerde beschrijving">
            <a:extLst>
              <a:ext uri="{FF2B5EF4-FFF2-40B4-BE49-F238E27FC236}">
                <a16:creationId xmlns:a16="http://schemas.microsoft.com/office/drawing/2014/main" id="{ECA96443-42DB-4874-A284-80B862DAFE3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213" y="4102100"/>
            <a:ext cx="2754313" cy="2044700"/>
          </a:xfrm>
          <a:prstGeom prst="rect">
            <a:avLst/>
          </a:prstGeom>
        </p:spPr>
      </p:pic>
      <p:pic>
        <p:nvPicPr>
          <p:cNvPr id="15" name="Afbeelding 14" descr="Afbeelding met binnen, persoon, keuken, kast&#10;&#10;Automatisch gegenereerde beschrijving">
            <a:extLst>
              <a:ext uri="{FF2B5EF4-FFF2-40B4-BE49-F238E27FC236}">
                <a16:creationId xmlns:a16="http://schemas.microsoft.com/office/drawing/2014/main" id="{C9E35B68-E479-4962-B350-AA42463EB34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6513" y="4102100"/>
            <a:ext cx="1512888" cy="2044700"/>
          </a:xfrm>
          <a:prstGeom prst="rect">
            <a:avLst/>
          </a:prstGeom>
        </p:spPr>
      </p:pic>
      <p:pic>
        <p:nvPicPr>
          <p:cNvPr id="17" name="Afbeelding 16" descr="Afbeelding met persoon, binnen, man, voorbereiden&#10;&#10;Automatisch gegenereerde beschrijving">
            <a:extLst>
              <a:ext uri="{FF2B5EF4-FFF2-40B4-BE49-F238E27FC236}">
                <a16:creationId xmlns:a16="http://schemas.microsoft.com/office/drawing/2014/main" id="{19CBA750-52C4-488F-A549-D3A02AD1D75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15513" y="711200"/>
            <a:ext cx="1692275" cy="228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24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E8971187-E5D1-4E4E-A19D-CC57846EDF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450" y="357076"/>
            <a:ext cx="5917117" cy="5760855"/>
          </a:xfrm>
        </p:spPr>
      </p:pic>
    </p:spTree>
    <p:extLst>
      <p:ext uri="{BB962C8B-B14F-4D97-AF65-F5344CB8AC3E}">
        <p14:creationId xmlns:p14="http://schemas.microsoft.com/office/powerpoint/2010/main" val="6327973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AD53C0-3858-42AD-A27C-45FB17771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72346"/>
            <a:ext cx="10506456" cy="119786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5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Tijdelijke aanduiding voor inhoud 4" descr="Afbeelding met elektronica, computer, binnen, laptop&#10;&#10;Automatisch gegenereerde beschrijving">
            <a:extLst>
              <a:ext uri="{FF2B5EF4-FFF2-40B4-BE49-F238E27FC236}">
                <a16:creationId xmlns:a16="http://schemas.microsoft.com/office/drawing/2014/main" id="{BF125344-8E95-4E49-B89E-F1DFE42245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936" y="2194560"/>
            <a:ext cx="5742432" cy="4078224"/>
          </a:xfrm>
          <a:prstGeom prst="rect">
            <a:avLst/>
          </a:prstGeom>
        </p:spPr>
      </p:pic>
      <p:pic>
        <p:nvPicPr>
          <p:cNvPr id="7" name="Afbeelding 6" descr="Afbeelding met persoon, binnen, vrouw, zitten&#10;&#10;Automatisch gegenereerde beschrijving">
            <a:extLst>
              <a:ext uri="{FF2B5EF4-FFF2-40B4-BE49-F238E27FC236}">
                <a16:creationId xmlns:a16="http://schemas.microsoft.com/office/drawing/2014/main" id="{07FE5D26-2D72-43BD-BAFA-353D463454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6199632" y="2194560"/>
            <a:ext cx="5742432" cy="407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512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359D595E-D67E-44AB-9E50-49961A999C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6601" y="501568"/>
            <a:ext cx="5960930" cy="5854864"/>
          </a:xfrm>
        </p:spPr>
      </p:pic>
    </p:spTree>
    <p:extLst>
      <p:ext uri="{BB962C8B-B14F-4D97-AF65-F5344CB8AC3E}">
        <p14:creationId xmlns:p14="http://schemas.microsoft.com/office/powerpoint/2010/main" val="318203107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93842721-F22B-42D4-B801-6438DD857B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7689" y="396232"/>
            <a:ext cx="6058605" cy="5898606"/>
          </a:xfrm>
        </p:spPr>
      </p:pic>
    </p:spTree>
    <p:extLst>
      <p:ext uri="{BB962C8B-B14F-4D97-AF65-F5344CB8AC3E}">
        <p14:creationId xmlns:p14="http://schemas.microsoft.com/office/powerpoint/2010/main" val="330244426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184D37-95AC-4BE9-AF80-D7112C976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D3B45864-1823-4785-8416-84D6B9AC08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5868" y="1900436"/>
            <a:ext cx="9566323" cy="305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01828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91339DE0-75FB-415B-9329-59898D167F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1732" y="1894181"/>
            <a:ext cx="4328535" cy="4214225"/>
          </a:xfrm>
        </p:spPr>
      </p:pic>
    </p:spTree>
    <p:extLst>
      <p:ext uri="{BB962C8B-B14F-4D97-AF65-F5344CB8AC3E}">
        <p14:creationId xmlns:p14="http://schemas.microsoft.com/office/powerpoint/2010/main" val="37388081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binnen, zitten, tafel, toonbank&#10;&#10;Automatisch gegenereerde beschrijving">
            <a:extLst>
              <a:ext uri="{FF2B5EF4-FFF2-40B4-BE49-F238E27FC236}">
                <a16:creationId xmlns:a16="http://schemas.microsoft.com/office/drawing/2014/main" id="{1BF0F719-7719-48AB-9F25-C8EEF0F741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3313" y="3421063"/>
            <a:ext cx="1755775" cy="914400"/>
          </a:xfrm>
        </p:spPr>
      </p:pic>
      <p:pic>
        <p:nvPicPr>
          <p:cNvPr id="7" name="Afbeelding 6" descr="Afbeelding met binnen, keuken, kast, toonbank&#10;&#10;Automatisch gegenereerde beschrijving">
            <a:extLst>
              <a:ext uri="{FF2B5EF4-FFF2-40B4-BE49-F238E27FC236}">
                <a16:creationId xmlns:a16="http://schemas.microsoft.com/office/drawing/2014/main" id="{225A788A-5B97-47FA-AB2C-435DDEF7DB7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75" y="57150"/>
            <a:ext cx="6059488" cy="3335338"/>
          </a:xfrm>
          <a:prstGeom prst="rect">
            <a:avLst/>
          </a:prstGeom>
        </p:spPr>
      </p:pic>
      <p:pic>
        <p:nvPicPr>
          <p:cNvPr id="9" name="Afbeelding 8" descr="Afbeelding met binnen, keuken, zitten, toonbank&#10;&#10;Automatisch gegenereerde beschrijving">
            <a:extLst>
              <a:ext uri="{FF2B5EF4-FFF2-40B4-BE49-F238E27FC236}">
                <a16:creationId xmlns:a16="http://schemas.microsoft.com/office/drawing/2014/main" id="{E6257514-0075-4E34-AD6C-0CE97BDD846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75" y="3475038"/>
            <a:ext cx="6059488" cy="3338513"/>
          </a:xfrm>
          <a:prstGeom prst="rect">
            <a:avLst/>
          </a:prstGeom>
        </p:spPr>
      </p:pic>
      <p:pic>
        <p:nvPicPr>
          <p:cNvPr id="11" name="Afbeelding 10" descr="Afbeelding met binnen, tafel, kast, toonbank&#10;&#10;Automatisch gegenereerde beschrijving">
            <a:extLst>
              <a:ext uri="{FF2B5EF4-FFF2-40B4-BE49-F238E27FC236}">
                <a16:creationId xmlns:a16="http://schemas.microsoft.com/office/drawing/2014/main" id="{CB3E1765-4A35-4BDD-AD5C-3E9E999E0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3313" y="57150"/>
            <a:ext cx="5967413" cy="3281363"/>
          </a:xfrm>
          <a:prstGeom prst="rect">
            <a:avLst/>
          </a:prstGeom>
        </p:spPr>
      </p:pic>
      <p:pic>
        <p:nvPicPr>
          <p:cNvPr id="13" name="Afbeelding 12" descr="Afbeelding met binnen, voedsel, tafel, toonbank&#10;&#10;Automatisch gegenereerde beschrijving">
            <a:extLst>
              <a:ext uri="{FF2B5EF4-FFF2-40B4-BE49-F238E27FC236}">
                <a16:creationId xmlns:a16="http://schemas.microsoft.com/office/drawing/2014/main" id="{FDF4D3D0-B0F2-4292-814A-144EE6FFB56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3313" y="4416425"/>
            <a:ext cx="1755775" cy="2397125"/>
          </a:xfrm>
          <a:prstGeom prst="rect">
            <a:avLst/>
          </a:prstGeom>
        </p:spPr>
      </p:pic>
      <p:pic>
        <p:nvPicPr>
          <p:cNvPr id="15" name="Afbeelding 14" descr="Afbeelding met vloer, binnen, kat, betegeld&#10;&#10;Automatisch gegenereerde beschrijving">
            <a:extLst>
              <a:ext uri="{FF2B5EF4-FFF2-40B4-BE49-F238E27FC236}">
                <a16:creationId xmlns:a16="http://schemas.microsoft.com/office/drawing/2014/main" id="{E8B4D597-2E8A-4A61-87D6-38373576945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1638" y="3421063"/>
            <a:ext cx="2503488" cy="3394075"/>
          </a:xfrm>
          <a:prstGeom prst="rect">
            <a:avLst/>
          </a:prstGeom>
        </p:spPr>
      </p:pic>
      <p:pic>
        <p:nvPicPr>
          <p:cNvPr id="17" name="Afbeelding 16" descr="Afbeelding met binnen, keuken, tafel, rommelig&#10;&#10;Automatisch gegenereerde beschrijving">
            <a:extLst>
              <a:ext uri="{FF2B5EF4-FFF2-40B4-BE49-F238E27FC236}">
                <a16:creationId xmlns:a16="http://schemas.microsoft.com/office/drawing/2014/main" id="{F8B9F881-28CC-4C0D-90CA-7E63B3B3AD4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6088" y="3421063"/>
            <a:ext cx="1544638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674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7FF4A4FD-1803-4E93-A4F0-1FC8612CC8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501" y="499231"/>
            <a:ext cx="6250492" cy="6085426"/>
          </a:xfrm>
        </p:spPr>
      </p:pic>
    </p:spTree>
    <p:extLst>
      <p:ext uri="{BB962C8B-B14F-4D97-AF65-F5344CB8AC3E}">
        <p14:creationId xmlns:p14="http://schemas.microsoft.com/office/powerpoint/2010/main" val="415665962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6E9F9E-7F29-4D58-A27A-83730FC03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Antwoorden: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811295-30E0-488B-A389-C85187F49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74" y="2143125"/>
            <a:ext cx="7781925" cy="4033838"/>
          </a:xfrm>
        </p:spPr>
        <p:txBody>
          <a:bodyPr/>
          <a:lstStyle/>
          <a:p>
            <a:r>
              <a:rPr lang="nl-NL" dirty="0"/>
              <a:t>Isis</a:t>
            </a:r>
          </a:p>
          <a:p>
            <a:r>
              <a:rPr lang="nl-NL" dirty="0"/>
              <a:t>Barry</a:t>
            </a:r>
          </a:p>
          <a:p>
            <a:r>
              <a:rPr lang="nl-NL" dirty="0"/>
              <a:t>Korte broek ( Britt)</a:t>
            </a:r>
          </a:p>
          <a:p>
            <a:r>
              <a:rPr lang="nl-NL" dirty="0"/>
              <a:t>Hidde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8073785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D0EDCA15-90D4-4DE8-85B4-057F342DDA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7416" y="224767"/>
            <a:ext cx="6317167" cy="6150340"/>
          </a:xfrm>
        </p:spPr>
      </p:pic>
    </p:spTree>
    <p:extLst>
      <p:ext uri="{BB962C8B-B14F-4D97-AF65-F5344CB8AC3E}">
        <p14:creationId xmlns:p14="http://schemas.microsoft.com/office/powerpoint/2010/main" val="411766017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53FED3-8C03-4D91-B13E-D42DB4032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2964" y="687479"/>
            <a:ext cx="3444240" cy="1574874"/>
          </a:xfrm>
        </p:spPr>
        <p:txBody>
          <a:bodyPr anchor="b">
            <a:normAutofit/>
          </a:bodyPr>
          <a:lstStyle/>
          <a:p>
            <a:endParaRPr lang="nl-NL" sz="320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0338D1A0-A32A-4544-AE2D-6C93ECBC5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2964" y="3155626"/>
            <a:ext cx="3444240" cy="2935176"/>
          </a:xfrm>
        </p:spPr>
        <p:txBody>
          <a:bodyPr anchor="ctr">
            <a:normAutofit/>
          </a:bodyPr>
          <a:lstStyle/>
          <a:p>
            <a:endParaRPr lang="en-US" sz="1800"/>
          </a:p>
        </p:txBody>
      </p:sp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FD58533B-244D-4CED-A1DF-794C0A03E8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8390" y="531074"/>
            <a:ext cx="3566160" cy="557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669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16A602-146C-4CF2-824A-874C3C9EB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AC8002-15BC-482F-B493-508C295A4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/>
              <a:t>Ik vind jullie echt een toffe groep om mee te werken. En ik hoop dat deze gezelligheid nog lang mag duren </a:t>
            </a:r>
            <a:r>
              <a:rPr lang="nl-NL" dirty="0">
                <a:sym typeface="Wingdings" panose="05000000000000000000" pitchFamily="2" charset="2"/>
              </a:rPr>
              <a:t> </a:t>
            </a:r>
          </a:p>
          <a:p>
            <a:r>
              <a:rPr lang="nl-NL" dirty="0">
                <a:sym typeface="Wingdings" panose="05000000000000000000" pitchFamily="2" charset="2"/>
              </a:rPr>
              <a:t>Lieve </a:t>
            </a:r>
            <a:r>
              <a:rPr lang="nl-NL" dirty="0" err="1">
                <a:sym typeface="Wingdings" panose="05000000000000000000" pitchFamily="2" charset="2"/>
              </a:rPr>
              <a:t>knerten</a:t>
            </a:r>
            <a:r>
              <a:rPr lang="nl-NL" dirty="0">
                <a:sym typeface="Wingdings" panose="05000000000000000000" pitchFamily="2" charset="2"/>
              </a:rPr>
              <a:t> ik zit al heel lang met veel plezier bij deze groep. Ik hoop dat we nog meer leuke en spannende dingen gaan doen. En natuurlijk een ECHTE spooktocht</a:t>
            </a:r>
          </a:p>
          <a:p>
            <a:r>
              <a:rPr lang="nl-NL" dirty="0">
                <a:sym typeface="Wingdings" panose="05000000000000000000" pitchFamily="2" charset="2"/>
              </a:rPr>
              <a:t>Lieve </a:t>
            </a:r>
            <a:r>
              <a:rPr lang="nl-NL" dirty="0" err="1">
                <a:sym typeface="Wingdings" panose="05000000000000000000" pitchFamily="2" charset="2"/>
              </a:rPr>
              <a:t>knerten</a:t>
            </a:r>
            <a:r>
              <a:rPr lang="nl-NL" dirty="0">
                <a:sym typeface="Wingdings" panose="05000000000000000000" pitchFamily="2" charset="2"/>
              </a:rPr>
              <a:t> ik ben heel blij dat ik hier bij mag zitten. Want iedereen is heel lief. En aardig en iedereen mag erbij horen. We zijn een hele sociale groep. Love jullie.</a:t>
            </a:r>
          </a:p>
          <a:p>
            <a:r>
              <a:rPr lang="nl-NL" dirty="0">
                <a:sym typeface="Wingdings" panose="05000000000000000000" pitchFamily="2" charset="2"/>
              </a:rPr>
              <a:t>Jullie zijn toppers dankzij jullie hebben wij een geweldige ochtend! Dankjewel!!!</a:t>
            </a:r>
          </a:p>
          <a:p>
            <a:r>
              <a:rPr lang="nl-NL" dirty="0">
                <a:sym typeface="Wingdings" panose="05000000000000000000" pitchFamily="2" charset="2"/>
              </a:rPr>
              <a:t>Bij de </a:t>
            </a:r>
            <a:r>
              <a:rPr lang="nl-NL" dirty="0" err="1">
                <a:sym typeface="Wingdings" panose="05000000000000000000" pitchFamily="2" charset="2"/>
              </a:rPr>
              <a:t>knerten</a:t>
            </a:r>
            <a:r>
              <a:rPr lang="nl-NL" dirty="0">
                <a:sym typeface="Wingdings" panose="05000000000000000000" pitchFamily="2" charset="2"/>
              </a:rPr>
              <a:t> is het altijd erg leuk. We hebben een hele leuke groep. De leiding is erg gezellig en creatief.</a:t>
            </a:r>
          </a:p>
        </p:txBody>
      </p:sp>
    </p:spTree>
    <p:extLst>
      <p:ext uri="{BB962C8B-B14F-4D97-AF65-F5344CB8AC3E}">
        <p14:creationId xmlns:p14="http://schemas.microsoft.com/office/powerpoint/2010/main" val="224301891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21A783BC-9EDB-4EE9-82B9-2ED048E37D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1732" y="1894181"/>
            <a:ext cx="4328535" cy="4214225"/>
          </a:xfrm>
        </p:spPr>
      </p:pic>
    </p:spTree>
    <p:extLst>
      <p:ext uri="{BB962C8B-B14F-4D97-AF65-F5344CB8AC3E}">
        <p14:creationId xmlns:p14="http://schemas.microsoft.com/office/powerpoint/2010/main" val="3999504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persoon, binnen, vrouw, meisje&#10;&#10;Automatisch gegenereerde beschrijving">
            <a:extLst>
              <a:ext uri="{FF2B5EF4-FFF2-40B4-BE49-F238E27FC236}">
                <a16:creationId xmlns:a16="http://schemas.microsoft.com/office/drawing/2014/main" id="{623B2400-CDD9-48C7-8D8C-2EA8D2E88E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8364" y="643466"/>
            <a:ext cx="1968497" cy="2624663"/>
          </a:xfrm>
          <a:prstGeom prst="rect">
            <a:avLst/>
          </a:prstGeom>
        </p:spPr>
      </p:pic>
      <p:pic>
        <p:nvPicPr>
          <p:cNvPr id="9" name="Afbeelding 8" descr="Afbeelding met persoon, binnen, staand, zwart&#10;&#10;Automatisch gegenereerde beschrijving">
            <a:extLst>
              <a:ext uri="{FF2B5EF4-FFF2-40B4-BE49-F238E27FC236}">
                <a16:creationId xmlns:a16="http://schemas.microsoft.com/office/drawing/2014/main" id="{3C8D04D0-FC65-4B54-A958-01E7D77064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1014" y="643466"/>
            <a:ext cx="1968496" cy="2624662"/>
          </a:xfrm>
          <a:prstGeom prst="rect">
            <a:avLst/>
          </a:prstGeom>
        </p:spPr>
      </p:pic>
      <p:pic>
        <p:nvPicPr>
          <p:cNvPr id="13" name="Afbeelding 12" descr="Afbeelding met vloer, binnen, persoon, staand&#10;&#10;Automatisch gegenereerde beschrijving">
            <a:extLst>
              <a:ext uri="{FF2B5EF4-FFF2-40B4-BE49-F238E27FC236}">
                <a16:creationId xmlns:a16="http://schemas.microsoft.com/office/drawing/2014/main" id="{53075CAC-B9E6-4585-8DBF-E3A0D4E2EAB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4400" y="643466"/>
            <a:ext cx="1968496" cy="2624662"/>
          </a:xfrm>
          <a:prstGeom prst="rect">
            <a:avLst/>
          </a:prstGeom>
        </p:spPr>
      </p:pic>
      <p:pic>
        <p:nvPicPr>
          <p:cNvPr id="11" name="Afbeelding 10" descr="Afbeelding met binnen, persoon, staand, vrouw&#10;&#10;Automatisch gegenereerde beschrijving">
            <a:extLst>
              <a:ext uri="{FF2B5EF4-FFF2-40B4-BE49-F238E27FC236}">
                <a16:creationId xmlns:a16="http://schemas.microsoft.com/office/drawing/2014/main" id="{85C8A46B-1291-46D0-BE4C-6D2285C173A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8364" y="3589863"/>
            <a:ext cx="1968498" cy="2624665"/>
          </a:xfrm>
          <a:prstGeom prst="rect">
            <a:avLst/>
          </a:prstGeom>
        </p:spPr>
      </p:pic>
      <p:pic>
        <p:nvPicPr>
          <p:cNvPr id="15" name="Afbeelding 14" descr="Afbeelding met persoon, binnen, jong, jongen&#10;&#10;Automatisch gegenereerde beschrijving">
            <a:extLst>
              <a:ext uri="{FF2B5EF4-FFF2-40B4-BE49-F238E27FC236}">
                <a16:creationId xmlns:a16="http://schemas.microsoft.com/office/drawing/2014/main" id="{57B3D7F5-1AD7-48E5-9F46-6296086634C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3766" y="3589863"/>
            <a:ext cx="1982994" cy="2643993"/>
          </a:xfrm>
          <a:prstGeom prst="rect">
            <a:avLst/>
          </a:prstGeom>
        </p:spPr>
      </p:pic>
      <p:pic>
        <p:nvPicPr>
          <p:cNvPr id="7" name="Afbeelding 6" descr="Afbeelding met binnen, persoon, kind, jong&#10;&#10;Automatisch gegenereerde beschrijving">
            <a:extLst>
              <a:ext uri="{FF2B5EF4-FFF2-40B4-BE49-F238E27FC236}">
                <a16:creationId xmlns:a16="http://schemas.microsoft.com/office/drawing/2014/main" id="{48FD6A3C-7996-4DF0-9973-E32E3421543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85025" y="3589863"/>
            <a:ext cx="1487245" cy="264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56105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 descr="Afbeelding met vloer, binnen, kast, zwart&#10;&#10;Automatisch gegenereerde beschrijving">
            <a:extLst>
              <a:ext uri="{FF2B5EF4-FFF2-40B4-BE49-F238E27FC236}">
                <a16:creationId xmlns:a16="http://schemas.microsoft.com/office/drawing/2014/main" id="{DB7EF3F1-81B5-4421-9E3E-C61E2C32620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267" y="457201"/>
            <a:ext cx="1548781" cy="2753390"/>
          </a:xfrm>
          <a:prstGeom prst="rect">
            <a:avLst/>
          </a:prstGeom>
        </p:spPr>
      </p:pic>
      <p:pic>
        <p:nvPicPr>
          <p:cNvPr id="5" name="Tijdelijke aanduiding voor inhoud 4" descr="Afbeelding met persoon, kind, jongen, klein&#10;&#10;Automatisch gegenereerde beschrijving">
            <a:extLst>
              <a:ext uri="{FF2B5EF4-FFF2-40B4-BE49-F238E27FC236}">
                <a16:creationId xmlns:a16="http://schemas.microsoft.com/office/drawing/2014/main" id="{931B654F-1092-405B-89F3-B62CBB83263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8622" y="457200"/>
            <a:ext cx="2065041" cy="2753389"/>
          </a:xfrm>
          <a:prstGeom prst="rect">
            <a:avLst/>
          </a:prstGeom>
        </p:spPr>
      </p:pic>
      <p:pic>
        <p:nvPicPr>
          <p:cNvPr id="13" name="Afbeelding 12" descr="Afbeelding met buiten, persoon, kleding, vrouw&#10;&#10;Automatisch gegenereerde beschrijving">
            <a:extLst>
              <a:ext uri="{FF2B5EF4-FFF2-40B4-BE49-F238E27FC236}">
                <a16:creationId xmlns:a16="http://schemas.microsoft.com/office/drawing/2014/main" id="{F368C28D-FCBE-4526-9F10-588FCE74FF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0187" y="457200"/>
            <a:ext cx="1548781" cy="2753389"/>
          </a:xfrm>
          <a:prstGeom prst="rect">
            <a:avLst/>
          </a:prstGeom>
        </p:spPr>
      </p:pic>
      <p:pic>
        <p:nvPicPr>
          <p:cNvPr id="7" name="Afbeelding 6" descr="Afbeelding met persoon, binnen, vrouw, man&#10;&#10;Automatisch gegenereerde beschrijving">
            <a:extLst>
              <a:ext uri="{FF2B5EF4-FFF2-40B4-BE49-F238E27FC236}">
                <a16:creationId xmlns:a16="http://schemas.microsoft.com/office/drawing/2014/main" id="{538F5E51-4FDB-438D-ABF0-7A6E0090E6A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5339" y="457200"/>
            <a:ext cx="1321626" cy="2753389"/>
          </a:xfrm>
          <a:prstGeom prst="rect">
            <a:avLst/>
          </a:prstGeom>
        </p:spPr>
      </p:pic>
      <p:pic>
        <p:nvPicPr>
          <p:cNvPr id="9" name="Afbeelding 8" descr="Afbeelding met persoon, vrouw, binnen, meisje&#10;&#10;Automatisch gegenereerde beschrijving">
            <a:extLst>
              <a:ext uri="{FF2B5EF4-FFF2-40B4-BE49-F238E27FC236}">
                <a16:creationId xmlns:a16="http://schemas.microsoft.com/office/drawing/2014/main" id="{62E603DF-BC11-4FA4-9B1E-1B311DC3097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5405" y="3429000"/>
            <a:ext cx="3888475" cy="292607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45B04FF-9E39-495C-953C-C6F28AB32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653" y="3799272"/>
            <a:ext cx="5193748" cy="637124"/>
          </a:xfrm>
        </p:spPr>
        <p:txBody>
          <a:bodyPr>
            <a:normAutofit/>
          </a:bodyPr>
          <a:lstStyle/>
          <a:p>
            <a:endParaRPr lang="nl-NL" sz="3200">
              <a:solidFill>
                <a:srgbClr val="FFFFFF"/>
              </a:solidFill>
            </a:endParaRP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4C177CFB-61DC-44E9-AC62-965B02307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9648" y="4510585"/>
            <a:ext cx="5366610" cy="1758732"/>
          </a:xfrm>
        </p:spPr>
        <p:txBody>
          <a:bodyPr>
            <a:normAutofit/>
          </a:bodyPr>
          <a:lstStyle/>
          <a:p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75430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9E42E8-B838-48FA-902B-A75F853A3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5462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l-NL" dirty="0"/>
              <a:t>Zo, hebben we toch </a:t>
            </a:r>
            <a:r>
              <a:rPr lang="nl-NL" dirty="0" err="1"/>
              <a:t>ONgewoon</a:t>
            </a:r>
            <a:r>
              <a:rPr lang="nl-NL" dirty="0"/>
              <a:t> groep gedraaid!</a:t>
            </a:r>
            <a:br>
              <a:rPr lang="nl-NL" dirty="0"/>
            </a:br>
            <a:r>
              <a:rPr lang="nl-NL" dirty="0"/>
              <a:t>Hopelijk vonden jullie het leuk! </a:t>
            </a:r>
            <a:r>
              <a:rPr lang="nl-NL" sz="2700" dirty="0"/>
              <a:t>( aan de reacties te zien wel)</a:t>
            </a:r>
            <a:br>
              <a:rPr lang="nl-NL" dirty="0"/>
            </a:br>
            <a:r>
              <a:rPr lang="nl-NL" dirty="0"/>
              <a:t>Wij hebben de punten opgeteld en de uitslag is als volgt:</a:t>
            </a:r>
            <a:br>
              <a:rPr lang="nl-NL" dirty="0"/>
            </a:br>
            <a:endParaRPr lang="nl-NL" dirty="0"/>
          </a:p>
        </p:txBody>
      </p:sp>
      <p:pic>
        <p:nvPicPr>
          <p:cNvPr id="5" name="Afbeelding 4" descr="Afbeelding met persoon, binnen, tafel, jongen&#10;&#10;Automatisch gegenereerde beschrijving">
            <a:extLst>
              <a:ext uri="{FF2B5EF4-FFF2-40B4-BE49-F238E27FC236}">
                <a16:creationId xmlns:a16="http://schemas.microsoft.com/office/drawing/2014/main" id="{C7F59D25-9D9E-4DA1-8DAF-4D8A4479C5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0275" y="2764631"/>
            <a:ext cx="4810125" cy="360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332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83B51B-FFF6-4429-9F31-B097A1F87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 uitslag</a:t>
            </a:r>
          </a:p>
        </p:txBody>
      </p:sp>
      <p:graphicFrame>
        <p:nvGraphicFramePr>
          <p:cNvPr id="5" name="Tijdelijke aanduiding voor inhoud 4">
            <a:extLst>
              <a:ext uri="{FF2B5EF4-FFF2-40B4-BE49-F238E27FC236}">
                <a16:creationId xmlns:a16="http://schemas.microsoft.com/office/drawing/2014/main" id="{C9FBB1E2-DB70-4EEC-A54A-3285156291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9267212"/>
              </p:ext>
            </p:extLst>
          </p:nvPr>
        </p:nvGraphicFramePr>
        <p:xfrm>
          <a:off x="3200969" y="1508695"/>
          <a:ext cx="5790057" cy="444074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2234727">
                  <a:extLst>
                    <a:ext uri="{9D8B030D-6E8A-4147-A177-3AD203B41FA5}">
                      <a16:colId xmlns:a16="http://schemas.microsoft.com/office/drawing/2014/main" val="945558586"/>
                    </a:ext>
                  </a:extLst>
                </a:gridCol>
                <a:gridCol w="3555330">
                  <a:extLst>
                    <a:ext uri="{9D8B030D-6E8A-4147-A177-3AD203B41FA5}">
                      <a16:colId xmlns:a16="http://schemas.microsoft.com/office/drawing/2014/main" val="3902396283"/>
                    </a:ext>
                  </a:extLst>
                </a:gridCol>
              </a:tblGrid>
              <a:tr h="341596">
                <a:tc>
                  <a:txBody>
                    <a:bodyPr/>
                    <a:lstStyle/>
                    <a:p>
                      <a:pPr algn="l" fontAlgn="b"/>
                      <a:r>
                        <a:rPr lang="nl-NL" sz="1800" u="none" strike="noStrike">
                          <a:effectLst/>
                        </a:rPr>
                        <a:t> 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800" u="none" strike="noStrike">
                          <a:effectLst/>
                        </a:rPr>
                        <a:t>Totaal aantal punten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extLst>
                  <a:ext uri="{0D108BD9-81ED-4DB2-BD59-A6C34878D82A}">
                    <a16:rowId xmlns:a16="http://schemas.microsoft.com/office/drawing/2014/main" val="2916517055"/>
                  </a:ext>
                </a:extLst>
              </a:tr>
              <a:tr h="341596">
                <a:tc>
                  <a:txBody>
                    <a:bodyPr/>
                    <a:lstStyle/>
                    <a:p>
                      <a:pPr algn="l" fontAlgn="b"/>
                      <a:r>
                        <a:rPr lang="nl-NL" sz="1800" u="none" strike="noStrike">
                          <a:effectLst/>
                        </a:rPr>
                        <a:t>Krijn 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u="none" strike="noStrike">
                          <a:effectLst/>
                        </a:rPr>
                        <a:t>291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extLst>
                  <a:ext uri="{0D108BD9-81ED-4DB2-BD59-A6C34878D82A}">
                    <a16:rowId xmlns:a16="http://schemas.microsoft.com/office/drawing/2014/main" val="2139078501"/>
                  </a:ext>
                </a:extLst>
              </a:tr>
              <a:tr h="341596">
                <a:tc>
                  <a:txBody>
                    <a:bodyPr/>
                    <a:lstStyle/>
                    <a:p>
                      <a:pPr algn="l" fontAlgn="b"/>
                      <a:r>
                        <a:rPr lang="nl-NL" sz="1800" u="none" strike="noStrike">
                          <a:effectLst/>
                        </a:rPr>
                        <a:t>Esmee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u="none" strike="noStrike">
                          <a:effectLst/>
                        </a:rPr>
                        <a:t>287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extLst>
                  <a:ext uri="{0D108BD9-81ED-4DB2-BD59-A6C34878D82A}">
                    <a16:rowId xmlns:a16="http://schemas.microsoft.com/office/drawing/2014/main" val="717942257"/>
                  </a:ext>
                </a:extLst>
              </a:tr>
              <a:tr h="341596">
                <a:tc>
                  <a:txBody>
                    <a:bodyPr/>
                    <a:lstStyle/>
                    <a:p>
                      <a:pPr algn="l" fontAlgn="b"/>
                      <a:r>
                        <a:rPr lang="nl-NL" sz="1800" u="none" strike="noStrike">
                          <a:effectLst/>
                        </a:rPr>
                        <a:t>Yente en Iris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u="none" strike="noStrike">
                          <a:effectLst/>
                        </a:rPr>
                        <a:t>263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extLst>
                  <a:ext uri="{0D108BD9-81ED-4DB2-BD59-A6C34878D82A}">
                    <a16:rowId xmlns:a16="http://schemas.microsoft.com/office/drawing/2014/main" val="2899594582"/>
                  </a:ext>
                </a:extLst>
              </a:tr>
              <a:tr h="341596">
                <a:tc>
                  <a:txBody>
                    <a:bodyPr/>
                    <a:lstStyle/>
                    <a:p>
                      <a:pPr algn="l" fontAlgn="b"/>
                      <a:r>
                        <a:rPr lang="nl-NL" sz="1800" u="none" strike="noStrike">
                          <a:effectLst/>
                        </a:rPr>
                        <a:t>Geert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u="none" strike="noStrike">
                          <a:effectLst/>
                        </a:rPr>
                        <a:t>248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extLst>
                  <a:ext uri="{0D108BD9-81ED-4DB2-BD59-A6C34878D82A}">
                    <a16:rowId xmlns:a16="http://schemas.microsoft.com/office/drawing/2014/main" val="931637998"/>
                  </a:ext>
                </a:extLst>
              </a:tr>
              <a:tr h="341596">
                <a:tc>
                  <a:txBody>
                    <a:bodyPr/>
                    <a:lstStyle/>
                    <a:p>
                      <a:pPr algn="l" fontAlgn="b"/>
                      <a:r>
                        <a:rPr lang="nl-NL" sz="1800" u="none" strike="noStrike">
                          <a:effectLst/>
                        </a:rPr>
                        <a:t>Rafke 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u="none" strike="noStrike">
                          <a:effectLst/>
                        </a:rPr>
                        <a:t>237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extLst>
                  <a:ext uri="{0D108BD9-81ED-4DB2-BD59-A6C34878D82A}">
                    <a16:rowId xmlns:a16="http://schemas.microsoft.com/office/drawing/2014/main" val="3009058546"/>
                  </a:ext>
                </a:extLst>
              </a:tr>
              <a:tr h="341596">
                <a:tc>
                  <a:txBody>
                    <a:bodyPr/>
                    <a:lstStyle/>
                    <a:p>
                      <a:pPr algn="l" fontAlgn="b"/>
                      <a:r>
                        <a:rPr lang="nl-NL" sz="1800" u="none" strike="noStrike">
                          <a:effectLst/>
                        </a:rPr>
                        <a:t>Romy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u="none" strike="noStrike">
                          <a:effectLst/>
                        </a:rPr>
                        <a:t>218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extLst>
                  <a:ext uri="{0D108BD9-81ED-4DB2-BD59-A6C34878D82A}">
                    <a16:rowId xmlns:a16="http://schemas.microsoft.com/office/drawing/2014/main" val="210293287"/>
                  </a:ext>
                </a:extLst>
              </a:tr>
              <a:tr h="341596">
                <a:tc>
                  <a:txBody>
                    <a:bodyPr/>
                    <a:lstStyle/>
                    <a:p>
                      <a:pPr algn="l" fontAlgn="b"/>
                      <a:r>
                        <a:rPr lang="nl-NL" sz="1800" u="none" strike="noStrike">
                          <a:effectLst/>
                        </a:rPr>
                        <a:t>Britt 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u="none" strike="noStrike">
                          <a:effectLst/>
                        </a:rPr>
                        <a:t>187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extLst>
                  <a:ext uri="{0D108BD9-81ED-4DB2-BD59-A6C34878D82A}">
                    <a16:rowId xmlns:a16="http://schemas.microsoft.com/office/drawing/2014/main" val="2208998849"/>
                  </a:ext>
                </a:extLst>
              </a:tr>
              <a:tr h="341596">
                <a:tc>
                  <a:txBody>
                    <a:bodyPr/>
                    <a:lstStyle/>
                    <a:p>
                      <a:pPr algn="l" fontAlgn="b"/>
                      <a:r>
                        <a:rPr lang="nl-NL" sz="1800" u="none" strike="noStrike">
                          <a:effectLst/>
                        </a:rPr>
                        <a:t>Tara 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u="none" strike="noStrike">
                          <a:effectLst/>
                        </a:rPr>
                        <a:t>176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extLst>
                  <a:ext uri="{0D108BD9-81ED-4DB2-BD59-A6C34878D82A}">
                    <a16:rowId xmlns:a16="http://schemas.microsoft.com/office/drawing/2014/main" val="1355154856"/>
                  </a:ext>
                </a:extLst>
              </a:tr>
              <a:tr h="341596">
                <a:tc>
                  <a:txBody>
                    <a:bodyPr/>
                    <a:lstStyle/>
                    <a:p>
                      <a:pPr algn="l" fontAlgn="b"/>
                      <a:r>
                        <a:rPr lang="nl-NL" sz="1800" u="none" strike="noStrike">
                          <a:effectLst/>
                        </a:rPr>
                        <a:t>Carmen 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u="none" strike="noStrike">
                          <a:effectLst/>
                        </a:rPr>
                        <a:t>159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extLst>
                  <a:ext uri="{0D108BD9-81ED-4DB2-BD59-A6C34878D82A}">
                    <a16:rowId xmlns:a16="http://schemas.microsoft.com/office/drawing/2014/main" val="3981832748"/>
                  </a:ext>
                </a:extLst>
              </a:tr>
              <a:tr h="341596">
                <a:tc>
                  <a:txBody>
                    <a:bodyPr/>
                    <a:lstStyle/>
                    <a:p>
                      <a:pPr algn="l" fontAlgn="b"/>
                      <a:r>
                        <a:rPr lang="nl-NL" sz="1800" u="none" strike="noStrike">
                          <a:effectLst/>
                        </a:rPr>
                        <a:t>Frederique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u="none" strike="noStrike">
                          <a:effectLst/>
                        </a:rPr>
                        <a:t>149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extLst>
                  <a:ext uri="{0D108BD9-81ED-4DB2-BD59-A6C34878D82A}">
                    <a16:rowId xmlns:a16="http://schemas.microsoft.com/office/drawing/2014/main" val="3030028461"/>
                  </a:ext>
                </a:extLst>
              </a:tr>
              <a:tr h="341596">
                <a:tc>
                  <a:txBody>
                    <a:bodyPr/>
                    <a:lstStyle/>
                    <a:p>
                      <a:pPr algn="l" fontAlgn="b"/>
                      <a:r>
                        <a:rPr lang="nl-NL" sz="1800" u="none" strike="noStrike">
                          <a:effectLst/>
                        </a:rPr>
                        <a:t>Hidde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u="none" strike="noStrike">
                          <a:effectLst/>
                        </a:rPr>
                        <a:t>130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extLst>
                  <a:ext uri="{0D108BD9-81ED-4DB2-BD59-A6C34878D82A}">
                    <a16:rowId xmlns:a16="http://schemas.microsoft.com/office/drawing/2014/main" val="1916251471"/>
                  </a:ext>
                </a:extLst>
              </a:tr>
              <a:tr h="341596">
                <a:tc>
                  <a:txBody>
                    <a:bodyPr/>
                    <a:lstStyle/>
                    <a:p>
                      <a:pPr algn="l" fontAlgn="b"/>
                      <a:r>
                        <a:rPr lang="nl-NL" sz="1800" u="none" strike="noStrike">
                          <a:effectLst/>
                        </a:rPr>
                        <a:t>Tigo</a:t>
                      </a:r>
                      <a:endParaRPr lang="nl-NL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l-NL" sz="1800" u="none" strike="noStrike" dirty="0">
                          <a:effectLst/>
                        </a:rPr>
                        <a:t>129</a:t>
                      </a:r>
                      <a:endParaRPr lang="nl-NL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288" marR="12288" marT="12288" marB="0" anchor="b"/>
                </a:tc>
                <a:extLst>
                  <a:ext uri="{0D108BD9-81ED-4DB2-BD59-A6C34878D82A}">
                    <a16:rowId xmlns:a16="http://schemas.microsoft.com/office/drawing/2014/main" val="1151628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8354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111E3A-5D73-48A9-B16E-CB8F8E5C1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67357"/>
          </a:xfrm>
        </p:spPr>
        <p:txBody>
          <a:bodyPr>
            <a:normAutofit/>
          </a:bodyPr>
          <a:lstStyle/>
          <a:p>
            <a:pPr algn="ctr"/>
            <a:r>
              <a:rPr lang="nl-NL" dirty="0"/>
              <a:t>TROTS OP ONS KNERTJES</a:t>
            </a:r>
            <a:br>
              <a:rPr lang="nl-NL" dirty="0"/>
            </a:br>
            <a:r>
              <a:rPr lang="nl-NL" dirty="0"/>
              <a:t>Tot de volgende keer</a:t>
            </a:r>
            <a:br>
              <a:rPr lang="nl-NL" dirty="0"/>
            </a:br>
            <a:r>
              <a:rPr lang="nl-NL" dirty="0"/>
              <a:t>Madelon en Kim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D032D8A-0AFD-4B06-BEAE-B0464C44ED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8998" y="2588551"/>
            <a:ext cx="3834004" cy="3673936"/>
          </a:xfrm>
        </p:spPr>
      </p:pic>
    </p:spTree>
    <p:extLst>
      <p:ext uri="{BB962C8B-B14F-4D97-AF65-F5344CB8AC3E}">
        <p14:creationId xmlns:p14="http://schemas.microsoft.com/office/powerpoint/2010/main" val="629370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4A751116-3CCD-4119-831C-F506AE4D9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0747" y="142720"/>
            <a:ext cx="6370505" cy="6257152"/>
          </a:xfrm>
        </p:spPr>
      </p:pic>
    </p:spTree>
    <p:extLst>
      <p:ext uri="{BB962C8B-B14F-4D97-AF65-F5344CB8AC3E}">
        <p14:creationId xmlns:p14="http://schemas.microsoft.com/office/powerpoint/2010/main" val="3221413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DACAA6-3FD3-4CEE-AF96-8D3185A03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antwoorden: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63EFED9-A858-4740-A2B8-99EEFBA2AF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0350" y="1825625"/>
            <a:ext cx="8553450" cy="4351338"/>
          </a:xfrm>
        </p:spPr>
        <p:txBody>
          <a:bodyPr/>
          <a:lstStyle/>
          <a:p>
            <a:r>
              <a:rPr lang="nl-NL" dirty="0"/>
              <a:t>Hooge </a:t>
            </a:r>
            <a:r>
              <a:rPr lang="nl-NL" dirty="0" err="1"/>
              <a:t>Rielen</a:t>
            </a:r>
            <a:r>
              <a:rPr lang="nl-NL" dirty="0"/>
              <a:t>/ Kasterlee</a:t>
            </a:r>
          </a:p>
          <a:p>
            <a:r>
              <a:rPr lang="nl-NL" dirty="0"/>
              <a:t>20 jaar</a:t>
            </a:r>
          </a:p>
          <a:p>
            <a:r>
              <a:rPr lang="nl-NL" dirty="0"/>
              <a:t>Oisterwijk</a:t>
            </a:r>
          </a:p>
          <a:p>
            <a:r>
              <a:rPr lang="nl-NL" dirty="0"/>
              <a:t>Hert</a:t>
            </a:r>
          </a:p>
          <a:p>
            <a:r>
              <a:rPr lang="nl-NL" dirty="0"/>
              <a:t>Akela</a:t>
            </a:r>
          </a:p>
          <a:p>
            <a:r>
              <a:rPr lang="nl-NL" dirty="0" err="1"/>
              <a:t>Kiddo’s</a:t>
            </a:r>
            <a:r>
              <a:rPr lang="nl-NL" dirty="0"/>
              <a:t> ( En geen DIKKELS ;-) )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260155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405</Words>
  <Application>Microsoft Office PowerPoint</Application>
  <PresentationFormat>Breedbeeld</PresentationFormat>
  <Paragraphs>64</Paragraphs>
  <Slides>73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73</vt:i4>
      </vt:variant>
    </vt:vector>
  </HeadingPairs>
  <TitlesOfParts>
    <vt:vector size="77" baseType="lpstr">
      <vt:lpstr>Arial</vt:lpstr>
      <vt:lpstr>Calibri</vt:lpstr>
      <vt:lpstr>Calibri Light</vt:lpstr>
      <vt:lpstr>Kantoorthema</vt:lpstr>
      <vt:lpstr>Het “Wij draaien Ongewoon groep” spel</vt:lpstr>
      <vt:lpstr>PowerPoint-presentatie</vt:lpstr>
      <vt:lpstr>Verschillende (grappige) filmpjes ontvangen!</vt:lpstr>
      <vt:lpstr>PowerPoint-presentatie</vt:lpstr>
      <vt:lpstr>Dat ging vlotter dan verwacht….</vt:lpstr>
      <vt:lpstr>PowerPoint-presentatie</vt:lpstr>
      <vt:lpstr>PowerPoint-presentatie</vt:lpstr>
      <vt:lpstr>PowerPoint-presentatie</vt:lpstr>
      <vt:lpstr>De antwoorden:</vt:lpstr>
      <vt:lpstr>PowerPoint-presentatie</vt:lpstr>
      <vt:lpstr>De leukste filmpjes!!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Antwoorden </vt:lpstr>
      <vt:lpstr>PowerPoint-presentatie</vt:lpstr>
      <vt:lpstr>PowerPoint-presentatie</vt:lpstr>
      <vt:lpstr>PowerPoint-presentatie</vt:lpstr>
      <vt:lpstr>Het antwoord is Knerten.  ( Knoester en Twigson rekenen we ook goed)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Deze hebben we gekregen, erg grappig en creatief Knerten!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Jullie hebben leuke dingen gestuurd! Complimenten!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De Antwoorden: </vt:lpstr>
      <vt:lpstr>PowerPoint-presentatie</vt:lpstr>
      <vt:lpstr>PowerPoint-presentatie</vt:lpstr>
      <vt:lpstr>PowerPoint-presentatie</vt:lpstr>
      <vt:lpstr>PowerPoint-presentatie</vt:lpstr>
      <vt:lpstr>PowerPoint-presentatie</vt:lpstr>
      <vt:lpstr>Zo, hebben we toch ONgewoon groep gedraaid! Hopelijk vonden jullie het leuk! ( aan de reacties te zien wel) Wij hebben de punten opgeteld en de uitslag is als volgt: </vt:lpstr>
      <vt:lpstr>De uitslag</vt:lpstr>
      <vt:lpstr>TROTS OP ONS KNERTJES Tot de volgende keer Madelon en Kim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“Wij draaien Ongewoon groep” spel</dc:title>
  <dc:creator>Kim van Korven</dc:creator>
  <cp:lastModifiedBy>Kim van Korven</cp:lastModifiedBy>
  <cp:revision>2</cp:revision>
  <dcterms:created xsi:type="dcterms:W3CDTF">2020-03-14T14:46:44Z</dcterms:created>
  <dcterms:modified xsi:type="dcterms:W3CDTF">2020-03-14T15:10:40Z</dcterms:modified>
</cp:coreProperties>
</file>