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5" r:id="rId4"/>
    <p:sldId id="260" r:id="rId5"/>
    <p:sldId id="268" r:id="rId6"/>
    <p:sldId id="257" r:id="rId7"/>
    <p:sldId id="258" r:id="rId8"/>
    <p:sldId id="267" r:id="rId9"/>
    <p:sldId id="259" r:id="rId10"/>
    <p:sldId id="266" r:id="rId11"/>
    <p:sldId id="261" r:id="rId12"/>
    <p:sldId id="262"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8AC"/>
    <a:srgbClr val="E14747"/>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961C6-ABD8-4B6A-89F2-D5C3AA74C5A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B994808-A827-4709-BAC4-4DCC5879A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531DA5F-0C23-4A57-8900-2DF133464922}"/>
              </a:ext>
            </a:extLst>
          </p:cNvPr>
          <p:cNvSpPr>
            <a:spLocks noGrp="1"/>
          </p:cNvSpPr>
          <p:nvPr>
            <p:ph type="dt" sz="half" idx="10"/>
          </p:nvPr>
        </p:nvSpPr>
        <p:spPr/>
        <p:txBody>
          <a:bodyPr/>
          <a:lstStyle/>
          <a:p>
            <a:fld id="{695F937F-ECFC-476E-B7F3-80A83A25D39A}" type="datetimeFigureOut">
              <a:rPr lang="nl-NL" smtClean="0"/>
              <a:t>29-1-2021</a:t>
            </a:fld>
            <a:endParaRPr lang="nl-NL"/>
          </a:p>
        </p:txBody>
      </p:sp>
      <p:sp>
        <p:nvSpPr>
          <p:cNvPr id="5" name="Tijdelijke aanduiding voor voettekst 4">
            <a:extLst>
              <a:ext uri="{FF2B5EF4-FFF2-40B4-BE49-F238E27FC236}">
                <a16:creationId xmlns:a16="http://schemas.microsoft.com/office/drawing/2014/main" id="{6FA63120-0663-4693-84B0-D24233C6B48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4740E66-4AE7-489D-B4B7-4671C634FEC7}"/>
              </a:ext>
            </a:extLst>
          </p:cNvPr>
          <p:cNvSpPr>
            <a:spLocks noGrp="1"/>
          </p:cNvSpPr>
          <p:nvPr>
            <p:ph type="sldNum" sz="quarter" idx="12"/>
          </p:nvPr>
        </p:nvSpPr>
        <p:spPr/>
        <p:txBody>
          <a:bodyPr/>
          <a:lstStyle/>
          <a:p>
            <a:fld id="{9310E835-D745-44E1-AE49-41EDC023287A}" type="slidenum">
              <a:rPr lang="nl-NL" smtClean="0"/>
              <a:t>‹nr.›</a:t>
            </a:fld>
            <a:endParaRPr lang="nl-NL"/>
          </a:p>
        </p:txBody>
      </p:sp>
    </p:spTree>
    <p:extLst>
      <p:ext uri="{BB962C8B-B14F-4D97-AF65-F5344CB8AC3E}">
        <p14:creationId xmlns:p14="http://schemas.microsoft.com/office/powerpoint/2010/main" val="2873308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062795-8592-4387-935D-15A5C8063C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3523390-8B36-4D3F-A495-FD4871E2F62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E01CB9-EA00-4CA3-B673-54D870A2A95E}"/>
              </a:ext>
            </a:extLst>
          </p:cNvPr>
          <p:cNvSpPr>
            <a:spLocks noGrp="1"/>
          </p:cNvSpPr>
          <p:nvPr>
            <p:ph type="dt" sz="half" idx="10"/>
          </p:nvPr>
        </p:nvSpPr>
        <p:spPr/>
        <p:txBody>
          <a:bodyPr/>
          <a:lstStyle/>
          <a:p>
            <a:fld id="{695F937F-ECFC-476E-B7F3-80A83A25D39A}" type="datetimeFigureOut">
              <a:rPr lang="nl-NL" smtClean="0"/>
              <a:t>29-1-2021</a:t>
            </a:fld>
            <a:endParaRPr lang="nl-NL"/>
          </a:p>
        </p:txBody>
      </p:sp>
      <p:sp>
        <p:nvSpPr>
          <p:cNvPr id="5" name="Tijdelijke aanduiding voor voettekst 4">
            <a:extLst>
              <a:ext uri="{FF2B5EF4-FFF2-40B4-BE49-F238E27FC236}">
                <a16:creationId xmlns:a16="http://schemas.microsoft.com/office/drawing/2014/main" id="{532E9494-2558-4464-A14E-DB00A43A72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C505D5-34AD-4AB7-BB05-63738B619E5F}"/>
              </a:ext>
            </a:extLst>
          </p:cNvPr>
          <p:cNvSpPr>
            <a:spLocks noGrp="1"/>
          </p:cNvSpPr>
          <p:nvPr>
            <p:ph type="sldNum" sz="quarter" idx="12"/>
          </p:nvPr>
        </p:nvSpPr>
        <p:spPr/>
        <p:txBody>
          <a:bodyPr/>
          <a:lstStyle/>
          <a:p>
            <a:fld id="{9310E835-D745-44E1-AE49-41EDC023287A}" type="slidenum">
              <a:rPr lang="nl-NL" smtClean="0"/>
              <a:t>‹nr.›</a:t>
            </a:fld>
            <a:endParaRPr lang="nl-NL"/>
          </a:p>
        </p:txBody>
      </p:sp>
    </p:spTree>
    <p:extLst>
      <p:ext uri="{BB962C8B-B14F-4D97-AF65-F5344CB8AC3E}">
        <p14:creationId xmlns:p14="http://schemas.microsoft.com/office/powerpoint/2010/main" val="272906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0D9E290-202F-440C-AF63-B3AC8F0212F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1F3BACC-A0C4-4603-A262-19671EA1F3B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6FEA58-5F8D-4CAA-9F71-B87DDABCF45D}"/>
              </a:ext>
            </a:extLst>
          </p:cNvPr>
          <p:cNvSpPr>
            <a:spLocks noGrp="1"/>
          </p:cNvSpPr>
          <p:nvPr>
            <p:ph type="dt" sz="half" idx="10"/>
          </p:nvPr>
        </p:nvSpPr>
        <p:spPr/>
        <p:txBody>
          <a:bodyPr/>
          <a:lstStyle/>
          <a:p>
            <a:fld id="{695F937F-ECFC-476E-B7F3-80A83A25D39A}" type="datetimeFigureOut">
              <a:rPr lang="nl-NL" smtClean="0"/>
              <a:t>29-1-2021</a:t>
            </a:fld>
            <a:endParaRPr lang="nl-NL"/>
          </a:p>
        </p:txBody>
      </p:sp>
      <p:sp>
        <p:nvSpPr>
          <p:cNvPr id="5" name="Tijdelijke aanduiding voor voettekst 4">
            <a:extLst>
              <a:ext uri="{FF2B5EF4-FFF2-40B4-BE49-F238E27FC236}">
                <a16:creationId xmlns:a16="http://schemas.microsoft.com/office/drawing/2014/main" id="{71E88214-644B-40F1-8234-041732DFE7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8FF650C-D168-449A-85AD-F14B8A6D57C8}"/>
              </a:ext>
            </a:extLst>
          </p:cNvPr>
          <p:cNvSpPr>
            <a:spLocks noGrp="1"/>
          </p:cNvSpPr>
          <p:nvPr>
            <p:ph type="sldNum" sz="quarter" idx="12"/>
          </p:nvPr>
        </p:nvSpPr>
        <p:spPr/>
        <p:txBody>
          <a:bodyPr/>
          <a:lstStyle/>
          <a:p>
            <a:fld id="{9310E835-D745-44E1-AE49-41EDC023287A}" type="slidenum">
              <a:rPr lang="nl-NL" smtClean="0"/>
              <a:t>‹nr.›</a:t>
            </a:fld>
            <a:endParaRPr lang="nl-NL"/>
          </a:p>
        </p:txBody>
      </p:sp>
    </p:spTree>
    <p:extLst>
      <p:ext uri="{BB962C8B-B14F-4D97-AF65-F5344CB8AC3E}">
        <p14:creationId xmlns:p14="http://schemas.microsoft.com/office/powerpoint/2010/main" val="226872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51E28-83C4-45B0-B077-8C0CB79D800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5E740B4-6924-4FE7-AECE-8FBE733C07E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1F70C5-9C3C-467A-B459-F2959BB9BE74}"/>
              </a:ext>
            </a:extLst>
          </p:cNvPr>
          <p:cNvSpPr>
            <a:spLocks noGrp="1"/>
          </p:cNvSpPr>
          <p:nvPr>
            <p:ph type="dt" sz="half" idx="10"/>
          </p:nvPr>
        </p:nvSpPr>
        <p:spPr/>
        <p:txBody>
          <a:bodyPr/>
          <a:lstStyle/>
          <a:p>
            <a:fld id="{695F937F-ECFC-476E-B7F3-80A83A25D39A}" type="datetimeFigureOut">
              <a:rPr lang="nl-NL" smtClean="0"/>
              <a:t>29-1-2021</a:t>
            </a:fld>
            <a:endParaRPr lang="nl-NL"/>
          </a:p>
        </p:txBody>
      </p:sp>
      <p:sp>
        <p:nvSpPr>
          <p:cNvPr id="5" name="Tijdelijke aanduiding voor voettekst 4">
            <a:extLst>
              <a:ext uri="{FF2B5EF4-FFF2-40B4-BE49-F238E27FC236}">
                <a16:creationId xmlns:a16="http://schemas.microsoft.com/office/drawing/2014/main" id="{75EC9CD9-1217-493A-9CBE-C3A07347385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590AB6-73C8-4DFD-A5BC-CBFEAF1A1F8A}"/>
              </a:ext>
            </a:extLst>
          </p:cNvPr>
          <p:cNvSpPr>
            <a:spLocks noGrp="1"/>
          </p:cNvSpPr>
          <p:nvPr>
            <p:ph type="sldNum" sz="quarter" idx="12"/>
          </p:nvPr>
        </p:nvSpPr>
        <p:spPr/>
        <p:txBody>
          <a:bodyPr/>
          <a:lstStyle/>
          <a:p>
            <a:fld id="{9310E835-D745-44E1-AE49-41EDC023287A}" type="slidenum">
              <a:rPr lang="nl-NL" smtClean="0"/>
              <a:t>‹nr.›</a:t>
            </a:fld>
            <a:endParaRPr lang="nl-NL"/>
          </a:p>
        </p:txBody>
      </p:sp>
    </p:spTree>
    <p:extLst>
      <p:ext uri="{BB962C8B-B14F-4D97-AF65-F5344CB8AC3E}">
        <p14:creationId xmlns:p14="http://schemas.microsoft.com/office/powerpoint/2010/main" val="394031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1C7FEC-4BC4-4C92-AD08-75866E1BE91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BE32EB1-920E-4740-9DEB-7B3E477B68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F44B3D6-236A-4CAE-8BAB-6C28C5381CBB}"/>
              </a:ext>
            </a:extLst>
          </p:cNvPr>
          <p:cNvSpPr>
            <a:spLocks noGrp="1"/>
          </p:cNvSpPr>
          <p:nvPr>
            <p:ph type="dt" sz="half" idx="10"/>
          </p:nvPr>
        </p:nvSpPr>
        <p:spPr/>
        <p:txBody>
          <a:bodyPr/>
          <a:lstStyle/>
          <a:p>
            <a:fld id="{695F937F-ECFC-476E-B7F3-80A83A25D39A}" type="datetimeFigureOut">
              <a:rPr lang="nl-NL" smtClean="0"/>
              <a:t>29-1-2021</a:t>
            </a:fld>
            <a:endParaRPr lang="nl-NL"/>
          </a:p>
        </p:txBody>
      </p:sp>
      <p:sp>
        <p:nvSpPr>
          <p:cNvPr id="5" name="Tijdelijke aanduiding voor voettekst 4">
            <a:extLst>
              <a:ext uri="{FF2B5EF4-FFF2-40B4-BE49-F238E27FC236}">
                <a16:creationId xmlns:a16="http://schemas.microsoft.com/office/drawing/2014/main" id="{7932AA35-A2A7-45F9-816C-78D1B3608F1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09C67D-7371-4BA1-BEDF-A1863B77C611}"/>
              </a:ext>
            </a:extLst>
          </p:cNvPr>
          <p:cNvSpPr>
            <a:spLocks noGrp="1"/>
          </p:cNvSpPr>
          <p:nvPr>
            <p:ph type="sldNum" sz="quarter" idx="12"/>
          </p:nvPr>
        </p:nvSpPr>
        <p:spPr/>
        <p:txBody>
          <a:bodyPr/>
          <a:lstStyle/>
          <a:p>
            <a:fld id="{9310E835-D745-44E1-AE49-41EDC023287A}" type="slidenum">
              <a:rPr lang="nl-NL" smtClean="0"/>
              <a:t>‹nr.›</a:t>
            </a:fld>
            <a:endParaRPr lang="nl-NL"/>
          </a:p>
        </p:txBody>
      </p:sp>
    </p:spTree>
    <p:extLst>
      <p:ext uri="{BB962C8B-B14F-4D97-AF65-F5344CB8AC3E}">
        <p14:creationId xmlns:p14="http://schemas.microsoft.com/office/powerpoint/2010/main" val="72363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F6AE4-13E4-41C3-B0F5-E67D773FB32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0C85568-F46C-4B53-9010-96A5A4D969A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6DEB755-A684-483B-AC4B-1C1B9908DCC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F06B97A-E1BB-431D-88E9-522D882C039A}"/>
              </a:ext>
            </a:extLst>
          </p:cNvPr>
          <p:cNvSpPr>
            <a:spLocks noGrp="1"/>
          </p:cNvSpPr>
          <p:nvPr>
            <p:ph type="dt" sz="half" idx="10"/>
          </p:nvPr>
        </p:nvSpPr>
        <p:spPr/>
        <p:txBody>
          <a:bodyPr/>
          <a:lstStyle/>
          <a:p>
            <a:fld id="{695F937F-ECFC-476E-B7F3-80A83A25D39A}" type="datetimeFigureOut">
              <a:rPr lang="nl-NL" smtClean="0"/>
              <a:t>29-1-2021</a:t>
            </a:fld>
            <a:endParaRPr lang="nl-NL"/>
          </a:p>
        </p:txBody>
      </p:sp>
      <p:sp>
        <p:nvSpPr>
          <p:cNvPr id="6" name="Tijdelijke aanduiding voor voettekst 5">
            <a:extLst>
              <a:ext uri="{FF2B5EF4-FFF2-40B4-BE49-F238E27FC236}">
                <a16:creationId xmlns:a16="http://schemas.microsoft.com/office/drawing/2014/main" id="{603AA614-4580-4F04-B0B7-398CA691A92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EFFC614-7BCD-419C-B043-8E560A3A6514}"/>
              </a:ext>
            </a:extLst>
          </p:cNvPr>
          <p:cNvSpPr>
            <a:spLocks noGrp="1"/>
          </p:cNvSpPr>
          <p:nvPr>
            <p:ph type="sldNum" sz="quarter" idx="12"/>
          </p:nvPr>
        </p:nvSpPr>
        <p:spPr/>
        <p:txBody>
          <a:bodyPr/>
          <a:lstStyle/>
          <a:p>
            <a:fld id="{9310E835-D745-44E1-AE49-41EDC023287A}" type="slidenum">
              <a:rPr lang="nl-NL" smtClean="0"/>
              <a:t>‹nr.›</a:t>
            </a:fld>
            <a:endParaRPr lang="nl-NL"/>
          </a:p>
        </p:txBody>
      </p:sp>
    </p:spTree>
    <p:extLst>
      <p:ext uri="{BB962C8B-B14F-4D97-AF65-F5344CB8AC3E}">
        <p14:creationId xmlns:p14="http://schemas.microsoft.com/office/powerpoint/2010/main" val="331033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B7CD6-1F98-428C-9CA9-798E812F775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033DA44-4C26-4A25-8A7C-EA9DB8000B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97F8053-A7FD-4669-80E7-4F1618DEE17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345773D-40A3-4435-B556-22BBD6FEB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0C60CFB-CB1F-48B0-95AF-9AD8DFA7520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D78CDA8-DEEB-4320-9694-E90B72EEB3BE}"/>
              </a:ext>
            </a:extLst>
          </p:cNvPr>
          <p:cNvSpPr>
            <a:spLocks noGrp="1"/>
          </p:cNvSpPr>
          <p:nvPr>
            <p:ph type="dt" sz="half" idx="10"/>
          </p:nvPr>
        </p:nvSpPr>
        <p:spPr/>
        <p:txBody>
          <a:bodyPr/>
          <a:lstStyle/>
          <a:p>
            <a:fld id="{695F937F-ECFC-476E-B7F3-80A83A25D39A}" type="datetimeFigureOut">
              <a:rPr lang="nl-NL" smtClean="0"/>
              <a:t>29-1-2021</a:t>
            </a:fld>
            <a:endParaRPr lang="nl-NL"/>
          </a:p>
        </p:txBody>
      </p:sp>
      <p:sp>
        <p:nvSpPr>
          <p:cNvPr id="8" name="Tijdelijke aanduiding voor voettekst 7">
            <a:extLst>
              <a:ext uri="{FF2B5EF4-FFF2-40B4-BE49-F238E27FC236}">
                <a16:creationId xmlns:a16="http://schemas.microsoft.com/office/drawing/2014/main" id="{8778D94A-48C3-4D62-A8B8-794763CD240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5636181-5CE8-4D5D-8ADE-4ACBD657C40F}"/>
              </a:ext>
            </a:extLst>
          </p:cNvPr>
          <p:cNvSpPr>
            <a:spLocks noGrp="1"/>
          </p:cNvSpPr>
          <p:nvPr>
            <p:ph type="sldNum" sz="quarter" idx="12"/>
          </p:nvPr>
        </p:nvSpPr>
        <p:spPr/>
        <p:txBody>
          <a:bodyPr/>
          <a:lstStyle/>
          <a:p>
            <a:fld id="{9310E835-D745-44E1-AE49-41EDC023287A}" type="slidenum">
              <a:rPr lang="nl-NL" smtClean="0"/>
              <a:t>‹nr.›</a:t>
            </a:fld>
            <a:endParaRPr lang="nl-NL"/>
          </a:p>
        </p:txBody>
      </p:sp>
    </p:spTree>
    <p:extLst>
      <p:ext uri="{BB962C8B-B14F-4D97-AF65-F5344CB8AC3E}">
        <p14:creationId xmlns:p14="http://schemas.microsoft.com/office/powerpoint/2010/main" val="349340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E5D4B5-2601-4CAE-83D5-2C7AC40C6DF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62011E0-D602-4CC1-A8BE-1EADBB43C178}"/>
              </a:ext>
            </a:extLst>
          </p:cNvPr>
          <p:cNvSpPr>
            <a:spLocks noGrp="1"/>
          </p:cNvSpPr>
          <p:nvPr>
            <p:ph type="dt" sz="half" idx="10"/>
          </p:nvPr>
        </p:nvSpPr>
        <p:spPr/>
        <p:txBody>
          <a:bodyPr/>
          <a:lstStyle/>
          <a:p>
            <a:fld id="{695F937F-ECFC-476E-B7F3-80A83A25D39A}" type="datetimeFigureOut">
              <a:rPr lang="nl-NL" smtClean="0"/>
              <a:t>29-1-2021</a:t>
            </a:fld>
            <a:endParaRPr lang="nl-NL"/>
          </a:p>
        </p:txBody>
      </p:sp>
      <p:sp>
        <p:nvSpPr>
          <p:cNvPr id="4" name="Tijdelijke aanduiding voor voettekst 3">
            <a:extLst>
              <a:ext uri="{FF2B5EF4-FFF2-40B4-BE49-F238E27FC236}">
                <a16:creationId xmlns:a16="http://schemas.microsoft.com/office/drawing/2014/main" id="{4924F2FC-F14B-49C9-9027-A6A402596DD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B9D4C6D-0A4F-4AC7-8D9C-2F80A7AB9370}"/>
              </a:ext>
            </a:extLst>
          </p:cNvPr>
          <p:cNvSpPr>
            <a:spLocks noGrp="1"/>
          </p:cNvSpPr>
          <p:nvPr>
            <p:ph type="sldNum" sz="quarter" idx="12"/>
          </p:nvPr>
        </p:nvSpPr>
        <p:spPr/>
        <p:txBody>
          <a:bodyPr/>
          <a:lstStyle/>
          <a:p>
            <a:fld id="{9310E835-D745-44E1-AE49-41EDC023287A}" type="slidenum">
              <a:rPr lang="nl-NL" smtClean="0"/>
              <a:t>‹nr.›</a:t>
            </a:fld>
            <a:endParaRPr lang="nl-NL"/>
          </a:p>
        </p:txBody>
      </p:sp>
    </p:spTree>
    <p:extLst>
      <p:ext uri="{BB962C8B-B14F-4D97-AF65-F5344CB8AC3E}">
        <p14:creationId xmlns:p14="http://schemas.microsoft.com/office/powerpoint/2010/main" val="411593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8EB9A5A-B40C-4638-B9DA-C62A8E4B2B01}"/>
              </a:ext>
            </a:extLst>
          </p:cNvPr>
          <p:cNvSpPr>
            <a:spLocks noGrp="1"/>
          </p:cNvSpPr>
          <p:nvPr>
            <p:ph type="dt" sz="half" idx="10"/>
          </p:nvPr>
        </p:nvSpPr>
        <p:spPr/>
        <p:txBody>
          <a:bodyPr/>
          <a:lstStyle/>
          <a:p>
            <a:fld id="{695F937F-ECFC-476E-B7F3-80A83A25D39A}" type="datetimeFigureOut">
              <a:rPr lang="nl-NL" smtClean="0"/>
              <a:t>29-1-2021</a:t>
            </a:fld>
            <a:endParaRPr lang="nl-NL"/>
          </a:p>
        </p:txBody>
      </p:sp>
      <p:sp>
        <p:nvSpPr>
          <p:cNvPr id="3" name="Tijdelijke aanduiding voor voettekst 2">
            <a:extLst>
              <a:ext uri="{FF2B5EF4-FFF2-40B4-BE49-F238E27FC236}">
                <a16:creationId xmlns:a16="http://schemas.microsoft.com/office/drawing/2014/main" id="{B47E5D3E-9B64-4329-965B-53BC07FACCC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61E2F81-DC31-4C5A-8312-C5989B1736D8}"/>
              </a:ext>
            </a:extLst>
          </p:cNvPr>
          <p:cNvSpPr>
            <a:spLocks noGrp="1"/>
          </p:cNvSpPr>
          <p:nvPr>
            <p:ph type="sldNum" sz="quarter" idx="12"/>
          </p:nvPr>
        </p:nvSpPr>
        <p:spPr/>
        <p:txBody>
          <a:bodyPr/>
          <a:lstStyle/>
          <a:p>
            <a:fld id="{9310E835-D745-44E1-AE49-41EDC023287A}" type="slidenum">
              <a:rPr lang="nl-NL" smtClean="0"/>
              <a:t>‹nr.›</a:t>
            </a:fld>
            <a:endParaRPr lang="nl-NL"/>
          </a:p>
        </p:txBody>
      </p:sp>
    </p:spTree>
    <p:extLst>
      <p:ext uri="{BB962C8B-B14F-4D97-AF65-F5344CB8AC3E}">
        <p14:creationId xmlns:p14="http://schemas.microsoft.com/office/powerpoint/2010/main" val="1176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6C8AB-1198-45BE-87C1-2B3D236198D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44424E-F241-46AA-8665-208D59E89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4F80CA0-B263-47D1-A345-81CF03859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B9E0D59-827C-41DE-BFF2-37FD25FD8AE3}"/>
              </a:ext>
            </a:extLst>
          </p:cNvPr>
          <p:cNvSpPr>
            <a:spLocks noGrp="1"/>
          </p:cNvSpPr>
          <p:nvPr>
            <p:ph type="dt" sz="half" idx="10"/>
          </p:nvPr>
        </p:nvSpPr>
        <p:spPr/>
        <p:txBody>
          <a:bodyPr/>
          <a:lstStyle/>
          <a:p>
            <a:fld id="{695F937F-ECFC-476E-B7F3-80A83A25D39A}" type="datetimeFigureOut">
              <a:rPr lang="nl-NL" smtClean="0"/>
              <a:t>29-1-2021</a:t>
            </a:fld>
            <a:endParaRPr lang="nl-NL"/>
          </a:p>
        </p:txBody>
      </p:sp>
      <p:sp>
        <p:nvSpPr>
          <p:cNvPr id="6" name="Tijdelijke aanduiding voor voettekst 5">
            <a:extLst>
              <a:ext uri="{FF2B5EF4-FFF2-40B4-BE49-F238E27FC236}">
                <a16:creationId xmlns:a16="http://schemas.microsoft.com/office/drawing/2014/main" id="{8CCDC20B-F51C-4DBD-95A2-B13D05C5B1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6F7482-28B9-44A0-98A0-79A9F736B3E4}"/>
              </a:ext>
            </a:extLst>
          </p:cNvPr>
          <p:cNvSpPr>
            <a:spLocks noGrp="1"/>
          </p:cNvSpPr>
          <p:nvPr>
            <p:ph type="sldNum" sz="quarter" idx="12"/>
          </p:nvPr>
        </p:nvSpPr>
        <p:spPr/>
        <p:txBody>
          <a:bodyPr/>
          <a:lstStyle/>
          <a:p>
            <a:fld id="{9310E835-D745-44E1-AE49-41EDC023287A}" type="slidenum">
              <a:rPr lang="nl-NL" smtClean="0"/>
              <a:t>‹nr.›</a:t>
            </a:fld>
            <a:endParaRPr lang="nl-NL"/>
          </a:p>
        </p:txBody>
      </p:sp>
    </p:spTree>
    <p:extLst>
      <p:ext uri="{BB962C8B-B14F-4D97-AF65-F5344CB8AC3E}">
        <p14:creationId xmlns:p14="http://schemas.microsoft.com/office/powerpoint/2010/main" val="210182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28F7C-5B3D-49D1-87C8-992E21DD136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8E904E9-A6D7-43D7-9745-92C5419CB8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8B9B213-CB3A-4FB6-95CB-61E898295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34906C0-E8B3-42E6-9C41-B9968CB0EA88}"/>
              </a:ext>
            </a:extLst>
          </p:cNvPr>
          <p:cNvSpPr>
            <a:spLocks noGrp="1"/>
          </p:cNvSpPr>
          <p:nvPr>
            <p:ph type="dt" sz="half" idx="10"/>
          </p:nvPr>
        </p:nvSpPr>
        <p:spPr/>
        <p:txBody>
          <a:bodyPr/>
          <a:lstStyle/>
          <a:p>
            <a:fld id="{695F937F-ECFC-476E-B7F3-80A83A25D39A}" type="datetimeFigureOut">
              <a:rPr lang="nl-NL" smtClean="0"/>
              <a:t>29-1-2021</a:t>
            </a:fld>
            <a:endParaRPr lang="nl-NL"/>
          </a:p>
        </p:txBody>
      </p:sp>
      <p:sp>
        <p:nvSpPr>
          <p:cNvPr id="6" name="Tijdelijke aanduiding voor voettekst 5">
            <a:extLst>
              <a:ext uri="{FF2B5EF4-FFF2-40B4-BE49-F238E27FC236}">
                <a16:creationId xmlns:a16="http://schemas.microsoft.com/office/drawing/2014/main" id="{01560F99-C295-4E36-8F58-1A7CABE6F9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364852A-FA48-4C30-90FF-52FB32226B61}"/>
              </a:ext>
            </a:extLst>
          </p:cNvPr>
          <p:cNvSpPr>
            <a:spLocks noGrp="1"/>
          </p:cNvSpPr>
          <p:nvPr>
            <p:ph type="sldNum" sz="quarter" idx="12"/>
          </p:nvPr>
        </p:nvSpPr>
        <p:spPr/>
        <p:txBody>
          <a:bodyPr/>
          <a:lstStyle/>
          <a:p>
            <a:fld id="{9310E835-D745-44E1-AE49-41EDC023287A}" type="slidenum">
              <a:rPr lang="nl-NL" smtClean="0"/>
              <a:t>‹nr.›</a:t>
            </a:fld>
            <a:endParaRPr lang="nl-NL"/>
          </a:p>
        </p:txBody>
      </p:sp>
    </p:spTree>
    <p:extLst>
      <p:ext uri="{BB962C8B-B14F-4D97-AF65-F5344CB8AC3E}">
        <p14:creationId xmlns:p14="http://schemas.microsoft.com/office/powerpoint/2010/main" val="379152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7469F4A-7F39-4608-A86E-0FDDB23FE4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68A0157-2879-4C69-AA8F-BA25E4C3ED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454655-D580-4F94-A1B6-AE916B014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F937F-ECFC-476E-B7F3-80A83A25D39A}" type="datetimeFigureOut">
              <a:rPr lang="nl-NL" smtClean="0"/>
              <a:t>29-1-2021</a:t>
            </a:fld>
            <a:endParaRPr lang="nl-NL"/>
          </a:p>
        </p:txBody>
      </p:sp>
      <p:sp>
        <p:nvSpPr>
          <p:cNvPr id="5" name="Tijdelijke aanduiding voor voettekst 4">
            <a:extLst>
              <a:ext uri="{FF2B5EF4-FFF2-40B4-BE49-F238E27FC236}">
                <a16:creationId xmlns:a16="http://schemas.microsoft.com/office/drawing/2014/main" id="{C0F8A427-33A1-47FF-8E86-D0C6A5996D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7E0A7AB-AA00-47CF-B124-FD7CCDC2F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0E835-D745-44E1-AE49-41EDC023287A}" type="slidenum">
              <a:rPr lang="nl-NL" smtClean="0"/>
              <a:t>‹nr.›</a:t>
            </a:fld>
            <a:endParaRPr lang="nl-NL"/>
          </a:p>
        </p:txBody>
      </p:sp>
    </p:spTree>
    <p:extLst>
      <p:ext uri="{BB962C8B-B14F-4D97-AF65-F5344CB8AC3E}">
        <p14:creationId xmlns:p14="http://schemas.microsoft.com/office/powerpoint/2010/main" val="403632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TIF"/><Relationship Id="rId1" Type="http://schemas.openxmlformats.org/officeDocument/2006/relationships/slideLayout" Target="../slideLayouts/slideLayout9.xml"/><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2" Type="http://schemas.openxmlformats.org/officeDocument/2006/relationships/image" Target="../media/image32.T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TIF"/><Relationship Id="rId1" Type="http://schemas.openxmlformats.org/officeDocument/2006/relationships/slideLayout" Target="../slideLayouts/slideLayout9.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TIF"/><Relationship Id="rId1" Type="http://schemas.openxmlformats.org/officeDocument/2006/relationships/slideLayout" Target="../slideLayouts/slideLayout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DC6B912D-C570-4AAF-9373-655BC230A119}"/>
              </a:ext>
            </a:extLst>
          </p:cNvPr>
          <p:cNvPicPr>
            <a:picLocks noChangeAspect="1"/>
          </p:cNvPicPr>
          <p:nvPr/>
        </p:nvPicPr>
        <p:blipFill rotWithShape="1">
          <a:blip r:embed="rId2"/>
          <a:srcRect t="8768" b="9861"/>
          <a:stretch/>
        </p:blipFill>
        <p:spPr>
          <a:xfrm>
            <a:off x="4584747" y="-1466930"/>
            <a:ext cx="7781758" cy="832493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15" name="Afbeelding 14">
            <a:extLst>
              <a:ext uri="{FF2B5EF4-FFF2-40B4-BE49-F238E27FC236}">
                <a16:creationId xmlns:a16="http://schemas.microsoft.com/office/drawing/2014/main" id="{2997B9BA-02B7-4494-BF39-AB426916C64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90535" y="5820041"/>
            <a:ext cx="784945" cy="784945"/>
          </a:xfrm>
          <a:prstGeom prst="rect">
            <a:avLst/>
          </a:prstGeom>
        </p:spPr>
      </p:pic>
      <p:sp>
        <p:nvSpPr>
          <p:cNvPr id="2" name="Titel 1">
            <a:extLst>
              <a:ext uri="{FF2B5EF4-FFF2-40B4-BE49-F238E27FC236}">
                <a16:creationId xmlns:a16="http://schemas.microsoft.com/office/drawing/2014/main" id="{BFC98E24-14C2-4B40-85B6-B32DE455E348}"/>
              </a:ext>
            </a:extLst>
          </p:cNvPr>
          <p:cNvSpPr>
            <a:spLocks noGrp="1"/>
          </p:cNvSpPr>
          <p:nvPr>
            <p:ph type="ctrTitle"/>
          </p:nvPr>
        </p:nvSpPr>
        <p:spPr>
          <a:xfrm>
            <a:off x="177554" y="105647"/>
            <a:ext cx="5178602" cy="1807305"/>
          </a:xfrm>
        </p:spPr>
        <p:txBody>
          <a:bodyPr vert="horz" lIns="91440" tIns="45720" rIns="91440" bIns="45720" rtlCol="0" anchor="ctr">
            <a:normAutofit/>
          </a:bodyPr>
          <a:lstStyle/>
          <a:p>
            <a:r>
              <a:rPr lang="en-US" sz="3200" i="1" dirty="0"/>
              <a:t>“</a:t>
            </a:r>
            <a:r>
              <a:rPr lang="en-US" sz="3200" i="1" dirty="0" err="1"/>
              <a:t>Ik</a:t>
            </a:r>
            <a:r>
              <a:rPr lang="en-US" sz="3200" i="1" dirty="0"/>
              <a:t> </a:t>
            </a:r>
            <a:r>
              <a:rPr lang="en-US" sz="3200" i="1" dirty="0" err="1"/>
              <a:t>zou</a:t>
            </a:r>
            <a:r>
              <a:rPr lang="en-US" sz="3200" i="1" dirty="0"/>
              <a:t> je zo </a:t>
            </a:r>
            <a:r>
              <a:rPr lang="en-US" sz="3200" i="1" dirty="0" err="1"/>
              <a:t>graag</a:t>
            </a:r>
            <a:r>
              <a:rPr lang="en-US" sz="3200" i="1" dirty="0"/>
              <a:t> </a:t>
            </a:r>
            <a:r>
              <a:rPr lang="en-US" sz="3200" i="1" dirty="0" err="1"/>
              <a:t>weer</a:t>
            </a:r>
            <a:r>
              <a:rPr lang="en-US" sz="3200" i="1" dirty="0"/>
              <a:t> </a:t>
            </a:r>
            <a:r>
              <a:rPr lang="en-US" sz="3200" i="1" dirty="0" err="1"/>
              <a:t>een</a:t>
            </a:r>
            <a:r>
              <a:rPr lang="en-US" sz="3200" i="1" dirty="0"/>
              <a:t> </a:t>
            </a:r>
            <a:r>
              <a:rPr lang="en-US" sz="3200" i="1" dirty="0" err="1"/>
              <a:t>knuffel</a:t>
            </a:r>
            <a:r>
              <a:rPr lang="en-US" sz="3200" i="1" dirty="0"/>
              <a:t> </a:t>
            </a:r>
            <a:r>
              <a:rPr lang="en-US" sz="3200" i="1" dirty="0" err="1"/>
              <a:t>geven</a:t>
            </a:r>
            <a:r>
              <a:rPr lang="en-US" sz="3200" i="1" dirty="0"/>
              <a:t>”</a:t>
            </a:r>
          </a:p>
        </p:txBody>
      </p:sp>
      <p:sp>
        <p:nvSpPr>
          <p:cNvPr id="3" name="Ondertitel 2">
            <a:extLst>
              <a:ext uri="{FF2B5EF4-FFF2-40B4-BE49-F238E27FC236}">
                <a16:creationId xmlns:a16="http://schemas.microsoft.com/office/drawing/2014/main" id="{0E001F86-4E76-4D47-BB0F-903E4C17F2FA}"/>
              </a:ext>
            </a:extLst>
          </p:cNvPr>
          <p:cNvSpPr>
            <a:spLocks noGrp="1"/>
          </p:cNvSpPr>
          <p:nvPr>
            <p:ph type="subTitle" idx="1"/>
          </p:nvPr>
        </p:nvSpPr>
        <p:spPr>
          <a:xfrm>
            <a:off x="460603" y="4391864"/>
            <a:ext cx="5178602" cy="3843666"/>
          </a:xfrm>
        </p:spPr>
        <p:txBody>
          <a:bodyPr vert="horz" lIns="91440" tIns="45720" rIns="91440" bIns="45720" rtlCol="0">
            <a:normAutofit/>
          </a:bodyPr>
          <a:lstStyle/>
          <a:p>
            <a:pPr algn="l"/>
            <a:r>
              <a:rPr lang="en-US" sz="1600" dirty="0">
                <a:latin typeface="Arial" panose="020B0604020202020204" pitchFamily="34" charset="0"/>
                <a:cs typeface="Arial" panose="020B0604020202020204" pitchFamily="34" charset="0"/>
              </a:rPr>
              <a:t>   Het “we </a:t>
            </a:r>
            <a:r>
              <a:rPr lang="en-US" sz="1600" dirty="0" err="1">
                <a:latin typeface="Arial" panose="020B0604020202020204" pitchFamily="34" charset="0"/>
                <a:cs typeface="Arial" panose="020B0604020202020204" pitchFamily="34" charset="0"/>
              </a:rPr>
              <a:t>draaien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Ongewoon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groep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spel</a:t>
            </a:r>
            <a:r>
              <a:rPr lang="en-US" sz="1600" dirty="0">
                <a:latin typeface="Arial" panose="020B0604020202020204" pitchFamily="34" charset="0"/>
                <a:cs typeface="Arial" panose="020B0604020202020204" pitchFamily="34" charset="0"/>
              </a:rPr>
              <a:t> </a:t>
            </a:r>
          </a:p>
          <a:p>
            <a:pPr algn="l"/>
            <a:r>
              <a:rPr lang="en-US" sz="1600" dirty="0">
                <a:latin typeface="Arial" panose="020B0604020202020204" pitchFamily="34" charset="0"/>
                <a:cs typeface="Arial" panose="020B0604020202020204" pitchFamily="34" charset="0"/>
              </a:rPr>
              <a:t>                                 van</a:t>
            </a:r>
          </a:p>
          <a:p>
            <a:pPr algn="l"/>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Minioren</a:t>
            </a:r>
            <a:r>
              <a:rPr lang="en-US" sz="1600" dirty="0">
                <a:latin typeface="Arial" panose="020B0604020202020204" pitchFamily="34" charset="0"/>
                <a:cs typeface="Arial" panose="020B0604020202020204" pitchFamily="34" charset="0"/>
              </a:rPr>
              <a:t> Diessen</a:t>
            </a:r>
          </a:p>
          <a:p>
            <a:pPr algn="l"/>
            <a:r>
              <a:rPr lang="en-US" sz="2000" dirty="0">
                <a:latin typeface="Bradley Hand ITC" panose="03070402050302030203" pitchFamily="66" charset="0"/>
              </a:rPr>
              <a:t>             Niels, Suzan en Kim</a:t>
            </a:r>
          </a:p>
        </p:txBody>
      </p:sp>
      <p:pic>
        <p:nvPicPr>
          <p:cNvPr id="17" name="Afbeelding 16" descr="Afbeelding met tekst&#10;&#10;Automatisch gegenereerde beschrijving">
            <a:extLst>
              <a:ext uri="{FF2B5EF4-FFF2-40B4-BE49-F238E27FC236}">
                <a16:creationId xmlns:a16="http://schemas.microsoft.com/office/drawing/2014/main" id="{EAAD0BD5-A903-4BB5-9EA8-7ACB1DB46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5636" y="1742764"/>
            <a:ext cx="1693839" cy="2163742"/>
          </a:xfrm>
          <a:prstGeom prst="rect">
            <a:avLst/>
          </a:prstGeom>
        </p:spPr>
      </p:pic>
    </p:spTree>
    <p:extLst>
      <p:ext uri="{BB962C8B-B14F-4D97-AF65-F5344CB8AC3E}">
        <p14:creationId xmlns:p14="http://schemas.microsoft.com/office/powerpoint/2010/main" val="204014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7B04FC6C-1FF6-44BE-9E75-10B75348A351}"/>
              </a:ext>
            </a:extLst>
          </p:cNvPr>
          <p:cNvSpPr>
            <a:spLocks noGrp="1"/>
          </p:cNvSpPr>
          <p:nvPr>
            <p:ph type="body" sz="half" idx="2"/>
          </p:nvPr>
        </p:nvSpPr>
        <p:spPr>
          <a:xfrm>
            <a:off x="839788" y="674703"/>
            <a:ext cx="3932237" cy="5194285"/>
          </a:xfrm>
        </p:spPr>
        <p:txBody>
          <a:bodyPr/>
          <a:lstStyle/>
          <a:p>
            <a:r>
              <a:rPr lang="nl-NL" dirty="0"/>
              <a:t>Natuurlijk kun je ook op een andere manier “virussen vangen”.</a:t>
            </a:r>
          </a:p>
          <a:p>
            <a:endParaRPr lang="nl-NL" dirty="0"/>
          </a:p>
          <a:p>
            <a:r>
              <a:rPr lang="nl-NL" dirty="0"/>
              <a:t>Nodig: Kleine voorwerpen waar je mee mag gooien, denk aan een zachte bal, opgerolde sokken of een kleine knuffel- een emmer of wasmand.</a:t>
            </a:r>
          </a:p>
          <a:p>
            <a:endParaRPr lang="nl-NL" dirty="0"/>
          </a:p>
          <a:p>
            <a:r>
              <a:rPr lang="nl-NL" dirty="0"/>
              <a:t>We doen net of de voorwerpen de virussen zijn. Het liefst zouden we virussen gewoon in de prullenbak gooien natuurlijk, maar dat is jammer van de spullen nu. </a:t>
            </a:r>
          </a:p>
          <a:p>
            <a:r>
              <a:rPr lang="nl-NL" dirty="0"/>
              <a:t>Gooi de voorwerpen vanaf 1 meter afstand in de emmer/wasmand. Lukt dit? Probeer het dan nog eens van verder af. Wat is jou record in afstand en waarmee gooide jij?</a:t>
            </a:r>
          </a:p>
        </p:txBody>
      </p:sp>
      <p:pic>
        <p:nvPicPr>
          <p:cNvPr id="5" name="Afbeelding 4">
            <a:extLst>
              <a:ext uri="{FF2B5EF4-FFF2-40B4-BE49-F238E27FC236}">
                <a16:creationId xmlns:a16="http://schemas.microsoft.com/office/drawing/2014/main" id="{227E9543-242E-4A7C-9B4F-2F15DFF01F8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4299" y="4998611"/>
            <a:ext cx="3210535" cy="1971780"/>
          </a:xfrm>
          <a:prstGeom prst="rect">
            <a:avLst/>
          </a:prstGeom>
        </p:spPr>
      </p:pic>
      <p:pic>
        <p:nvPicPr>
          <p:cNvPr id="3" name="Afbeelding 2" descr="Afbeelding met vloer, binnen, persoon&#10;&#10;Automatisch gegenereerde beschrijving">
            <a:extLst>
              <a:ext uri="{FF2B5EF4-FFF2-40B4-BE49-F238E27FC236}">
                <a16:creationId xmlns:a16="http://schemas.microsoft.com/office/drawing/2014/main" id="{A63C2E7D-BA83-4EAF-99ED-9D16CDAE1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645" y="117037"/>
            <a:ext cx="4415951" cy="3311963"/>
          </a:xfrm>
          <a:prstGeom prst="rect">
            <a:avLst/>
          </a:prstGeom>
        </p:spPr>
      </p:pic>
      <p:pic>
        <p:nvPicPr>
          <p:cNvPr id="7" name="Afbeelding 6" descr="Afbeelding met vloer, binnen&#10;&#10;Automatisch gegenereerde beschrijving">
            <a:extLst>
              <a:ext uri="{FF2B5EF4-FFF2-40B4-BE49-F238E27FC236}">
                <a16:creationId xmlns:a16="http://schemas.microsoft.com/office/drawing/2014/main" id="{0994FBF1-25BD-47BA-937A-5B899B4A4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1731" y="3643566"/>
            <a:ext cx="5887934" cy="2859328"/>
          </a:xfrm>
          <a:prstGeom prst="rect">
            <a:avLst/>
          </a:prstGeom>
        </p:spPr>
      </p:pic>
    </p:spTree>
    <p:extLst>
      <p:ext uri="{BB962C8B-B14F-4D97-AF65-F5344CB8AC3E}">
        <p14:creationId xmlns:p14="http://schemas.microsoft.com/office/powerpoint/2010/main" val="3396691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9D66C02F-34D7-45C4-8EAC-653138CF8431}"/>
              </a:ext>
            </a:extLst>
          </p:cNvPr>
          <p:cNvSpPr>
            <a:spLocks noGrp="1"/>
          </p:cNvSpPr>
          <p:nvPr>
            <p:ph type="body" sz="half" idx="2"/>
          </p:nvPr>
        </p:nvSpPr>
        <p:spPr>
          <a:xfrm>
            <a:off x="839788" y="987425"/>
            <a:ext cx="3932237" cy="4881563"/>
          </a:xfrm>
        </p:spPr>
        <p:txBody>
          <a:bodyPr/>
          <a:lstStyle/>
          <a:p>
            <a:pPr algn="ctr"/>
            <a:r>
              <a:rPr lang="nl-NL" dirty="0">
                <a:solidFill>
                  <a:schemeClr val="accent6">
                    <a:lumMod val="75000"/>
                  </a:schemeClr>
                </a:solidFill>
              </a:rPr>
              <a:t>Knuffelen kan nu niet met iedereen</a:t>
            </a:r>
          </a:p>
          <a:p>
            <a:pPr algn="ctr"/>
            <a:r>
              <a:rPr lang="nl-NL" dirty="0">
                <a:solidFill>
                  <a:schemeClr val="accent6">
                    <a:lumMod val="75000"/>
                  </a:schemeClr>
                </a:solidFill>
              </a:rPr>
              <a:t>We kunnen ook niet overal heen</a:t>
            </a:r>
          </a:p>
          <a:p>
            <a:pPr algn="ctr"/>
            <a:r>
              <a:rPr lang="nl-NL" dirty="0">
                <a:solidFill>
                  <a:schemeClr val="accent6">
                    <a:lumMod val="75000"/>
                  </a:schemeClr>
                </a:solidFill>
              </a:rPr>
              <a:t>Hopelijk maak ik je blij</a:t>
            </a:r>
          </a:p>
          <a:p>
            <a:pPr algn="ctr"/>
            <a:r>
              <a:rPr lang="nl-NL" dirty="0">
                <a:solidFill>
                  <a:schemeClr val="accent6">
                    <a:lumMod val="75000"/>
                  </a:schemeClr>
                </a:solidFill>
              </a:rPr>
              <a:t>Met een optreden van mij.</a:t>
            </a:r>
          </a:p>
          <a:p>
            <a:pPr algn="ctr"/>
            <a:endParaRPr lang="nl-NL" dirty="0"/>
          </a:p>
          <a:p>
            <a:pPr algn="ctr"/>
            <a:r>
              <a:rPr lang="nl-NL" dirty="0"/>
              <a:t>Ben jij goed in dansen, in het vertellen van een mop, in het vertellen van een verhaaltje, kun jij een goede truc of heb jij een ander idee?</a:t>
            </a:r>
          </a:p>
          <a:p>
            <a:pPr algn="ctr"/>
            <a:endParaRPr lang="nl-NL" dirty="0"/>
          </a:p>
          <a:p>
            <a:endParaRPr lang="nl-NL" dirty="0"/>
          </a:p>
        </p:txBody>
      </p:sp>
      <p:pic>
        <p:nvPicPr>
          <p:cNvPr id="4" name="Afbeelding 3">
            <a:extLst>
              <a:ext uri="{FF2B5EF4-FFF2-40B4-BE49-F238E27FC236}">
                <a16:creationId xmlns:a16="http://schemas.microsoft.com/office/drawing/2014/main" id="{CCE1A31A-302F-4DF4-9F0D-C1BBC04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387" y="1439292"/>
            <a:ext cx="6898513" cy="4429696"/>
          </a:xfrm>
          <a:prstGeom prst="rect">
            <a:avLst/>
          </a:prstGeom>
        </p:spPr>
      </p:pic>
    </p:spTree>
    <p:extLst>
      <p:ext uri="{BB962C8B-B14F-4D97-AF65-F5344CB8AC3E}">
        <p14:creationId xmlns:p14="http://schemas.microsoft.com/office/powerpoint/2010/main" val="206450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9D66C02F-34D7-45C4-8EAC-653138CF8431}"/>
              </a:ext>
            </a:extLst>
          </p:cNvPr>
          <p:cNvSpPr>
            <a:spLocks noGrp="1"/>
          </p:cNvSpPr>
          <p:nvPr>
            <p:ph type="body" sz="half" idx="2"/>
          </p:nvPr>
        </p:nvSpPr>
        <p:spPr>
          <a:xfrm>
            <a:off x="937443" y="898647"/>
            <a:ext cx="4726510" cy="5340691"/>
          </a:xfrm>
        </p:spPr>
        <p:txBody>
          <a:bodyPr>
            <a:normAutofit/>
          </a:bodyPr>
          <a:lstStyle/>
          <a:p>
            <a:pPr algn="ctr"/>
            <a:r>
              <a:rPr lang="nl-NL" sz="2400" dirty="0"/>
              <a:t>Het zit er weer op!</a:t>
            </a:r>
          </a:p>
          <a:p>
            <a:pPr algn="ctr"/>
            <a:endParaRPr lang="nl-NL" sz="2400" dirty="0"/>
          </a:p>
          <a:p>
            <a:pPr algn="ctr"/>
            <a:r>
              <a:rPr lang="nl-NL" sz="2400" dirty="0"/>
              <a:t>Wij hopen dat je met veel plezier alles gedaan hebt!</a:t>
            </a:r>
          </a:p>
          <a:p>
            <a:pPr algn="ctr"/>
            <a:r>
              <a:rPr lang="nl-NL" sz="2400" dirty="0"/>
              <a:t>We kijken er naar uit om jullie allemaal weer te zien bij de Bolster….zou dat in februari al kunnen? We houden alle ouders via </a:t>
            </a:r>
            <a:r>
              <a:rPr lang="nl-NL" sz="2400" dirty="0" err="1"/>
              <a:t>Whats</a:t>
            </a:r>
            <a:r>
              <a:rPr lang="nl-NL" sz="2400" dirty="0"/>
              <a:t> app op de hoogte!</a:t>
            </a:r>
          </a:p>
          <a:p>
            <a:pPr algn="ctr"/>
            <a:endParaRPr lang="nl-NL" sz="2400" dirty="0"/>
          </a:p>
          <a:p>
            <a:pPr algn="ctr"/>
            <a:r>
              <a:rPr lang="nl-NL" sz="2400" dirty="0"/>
              <a:t>Een dikke knuffel van </a:t>
            </a:r>
          </a:p>
          <a:p>
            <a:pPr algn="ctr"/>
            <a:r>
              <a:rPr lang="nl-NL" sz="2400" dirty="0"/>
              <a:t>Niels, Suzan en Kim</a:t>
            </a:r>
          </a:p>
          <a:p>
            <a:pPr algn="ctr"/>
            <a:endParaRPr lang="nl-NL" sz="2400" dirty="0"/>
          </a:p>
          <a:p>
            <a:pPr algn="ctr"/>
            <a:endParaRPr lang="nl-NL" sz="2400" dirty="0"/>
          </a:p>
          <a:p>
            <a:endParaRPr lang="nl-NL" dirty="0"/>
          </a:p>
          <a:p>
            <a:endParaRPr lang="nl-NL" dirty="0"/>
          </a:p>
        </p:txBody>
      </p:sp>
      <p:pic>
        <p:nvPicPr>
          <p:cNvPr id="7" name="Afbeelding 6" descr="Afbeelding met persoon, buiten, poseren&#10;&#10;Automatisch gegenereerde beschrijving">
            <a:extLst>
              <a:ext uri="{FF2B5EF4-FFF2-40B4-BE49-F238E27FC236}">
                <a16:creationId xmlns:a16="http://schemas.microsoft.com/office/drawing/2014/main" id="{B5DCF2BB-8B4F-4A1C-9F01-4E47520AD4A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9291"/>
          <a:stretch/>
        </p:blipFill>
        <p:spPr>
          <a:xfrm>
            <a:off x="7591413" y="1769437"/>
            <a:ext cx="2753726" cy="2953484"/>
          </a:xfrm>
          <a:prstGeom prst="rect">
            <a:avLst/>
          </a:prstGeom>
        </p:spPr>
      </p:pic>
    </p:spTree>
    <p:extLst>
      <p:ext uri="{BB962C8B-B14F-4D97-AF65-F5344CB8AC3E}">
        <p14:creationId xmlns:p14="http://schemas.microsoft.com/office/powerpoint/2010/main" val="421466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persoon, buiten, poseren&#10;&#10;Automatisch gegenereerde beschrijving">
            <a:extLst>
              <a:ext uri="{FF2B5EF4-FFF2-40B4-BE49-F238E27FC236}">
                <a16:creationId xmlns:a16="http://schemas.microsoft.com/office/drawing/2014/main" id="{7C676316-5984-47D4-89C9-AC111A62412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929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C315C681-C487-445D-9888-E6193A1E6EB9}"/>
              </a:ext>
            </a:extLst>
          </p:cNvPr>
          <p:cNvSpPr>
            <a:spLocks noGrp="1"/>
          </p:cNvSpPr>
          <p:nvPr>
            <p:ph type="title"/>
          </p:nvPr>
        </p:nvSpPr>
        <p:spPr>
          <a:xfrm>
            <a:off x="804998" y="798445"/>
            <a:ext cx="4803636" cy="1311664"/>
          </a:xfrm>
        </p:spPr>
        <p:txBody>
          <a:bodyPr>
            <a:normAutofit/>
          </a:bodyPr>
          <a:lstStyle/>
          <a:p>
            <a:r>
              <a:rPr lang="nl-NL" sz="3700">
                <a:solidFill>
                  <a:srgbClr val="000000"/>
                </a:solidFill>
              </a:rPr>
              <a:t>Lieve, stoere, grappige, mooie MINIOREN</a:t>
            </a:r>
          </a:p>
        </p:txBody>
      </p:sp>
      <p:sp>
        <p:nvSpPr>
          <p:cNvPr id="3" name="Tijdelijke aanduiding voor inhoud 2">
            <a:extLst>
              <a:ext uri="{FF2B5EF4-FFF2-40B4-BE49-F238E27FC236}">
                <a16:creationId xmlns:a16="http://schemas.microsoft.com/office/drawing/2014/main" id="{8896DC23-7FD3-4672-A34F-4F721F59CCD9}"/>
              </a:ext>
            </a:extLst>
          </p:cNvPr>
          <p:cNvSpPr>
            <a:spLocks noGrp="1"/>
          </p:cNvSpPr>
          <p:nvPr>
            <p:ph idx="1"/>
          </p:nvPr>
        </p:nvSpPr>
        <p:spPr>
          <a:xfrm>
            <a:off x="804997" y="2272143"/>
            <a:ext cx="4706803" cy="3788830"/>
          </a:xfrm>
        </p:spPr>
        <p:txBody>
          <a:bodyPr anchor="ctr">
            <a:normAutofit/>
          </a:bodyPr>
          <a:lstStyle/>
          <a:p>
            <a:pPr marL="0" indent="0" algn="ctr">
              <a:buNone/>
            </a:pPr>
            <a:r>
              <a:rPr lang="nl-NL" sz="3200" dirty="0">
                <a:solidFill>
                  <a:srgbClr val="000000"/>
                </a:solidFill>
              </a:rPr>
              <a:t>Wij hopen jullie snel weer bij de Bolster te zien!</a:t>
            </a:r>
          </a:p>
          <a:p>
            <a:pPr marL="0" indent="0" algn="ctr">
              <a:buNone/>
            </a:pPr>
            <a:r>
              <a:rPr lang="nl-NL" sz="3200" dirty="0">
                <a:solidFill>
                  <a:srgbClr val="000000"/>
                </a:solidFill>
              </a:rPr>
              <a:t>Niels, Suzan en Kim </a:t>
            </a:r>
          </a:p>
        </p:txBody>
      </p:sp>
    </p:spTree>
    <p:extLst>
      <p:ext uri="{BB962C8B-B14F-4D97-AF65-F5344CB8AC3E}">
        <p14:creationId xmlns:p14="http://schemas.microsoft.com/office/powerpoint/2010/main" val="222932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ACBCD81-729F-40EB-897F-9D7E32D6530A}"/>
              </a:ext>
            </a:extLst>
          </p:cNvPr>
          <p:cNvPicPr>
            <a:picLocks noChangeAspect="1"/>
          </p:cNvPicPr>
          <p:nvPr/>
        </p:nvPicPr>
        <p:blipFill rotWithShape="1">
          <a:blip r:embed="rId2"/>
          <a:srcRect t="8768" b="9861"/>
          <a:stretch/>
        </p:blipFill>
        <p:spPr>
          <a:xfrm flipH="1">
            <a:off x="-97654" y="-1235838"/>
            <a:ext cx="7176602" cy="832493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ekstvak 4">
            <a:extLst>
              <a:ext uri="{FF2B5EF4-FFF2-40B4-BE49-F238E27FC236}">
                <a16:creationId xmlns:a16="http://schemas.microsoft.com/office/drawing/2014/main" id="{5CC087E3-40FE-46C9-8061-1F0963AE5F74}"/>
              </a:ext>
            </a:extLst>
          </p:cNvPr>
          <p:cNvSpPr txBox="1"/>
          <p:nvPr/>
        </p:nvSpPr>
        <p:spPr>
          <a:xfrm>
            <a:off x="6276514" y="79845"/>
            <a:ext cx="6408384" cy="6698309"/>
          </a:xfrm>
          <a:prstGeom prst="rect">
            <a:avLst/>
          </a:prstGeom>
          <a:noFill/>
        </p:spPr>
        <p:txBody>
          <a:bodyPr wrap="square" rtlCol="0">
            <a:spAutoFit/>
          </a:bodyPr>
          <a:lstStyle/>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Ik kan er zo naar verlangen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Dat ik die gekke corona virusjes kan vangen. </a:t>
            </a:r>
          </a:p>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 </a:t>
            </a:r>
            <a:r>
              <a:rPr lang="nl-NL" sz="1400" dirty="0">
                <a:latin typeface="Arial" panose="020B0604020202020204" pitchFamily="34" charset="0"/>
                <a:ea typeface="Calibri" panose="020F0502020204030204" pitchFamily="34" charset="0"/>
                <a:cs typeface="Times New Roman" panose="02020603050405020304" pitchFamily="18" charset="0"/>
              </a:rPr>
              <a:t>I</a:t>
            </a:r>
            <a:r>
              <a:rPr lang="nl-NL" sz="1400" dirty="0">
                <a:effectLst/>
                <a:latin typeface="Arial" panose="020B0604020202020204" pitchFamily="34" charset="0"/>
                <a:ea typeface="Calibri" panose="020F0502020204030204" pitchFamily="34" charset="0"/>
                <a:cs typeface="Times New Roman" panose="02020603050405020304" pitchFamily="18" charset="0"/>
              </a:rPr>
              <a:t>k vang die virussen in een bakje of een fles</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Dan schud ik er heel hard mee op en neer</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En waarschuw ze dan “kom hier nooit weer”. </a:t>
            </a:r>
          </a:p>
          <a:p>
            <a:pPr algn="ctr">
              <a:lnSpc>
                <a:spcPct val="107000"/>
              </a:lnSpc>
              <a:spcAft>
                <a:spcPts val="800"/>
              </a:spcAft>
            </a:pPr>
            <a:r>
              <a:rPr lang="nl-NL" sz="1400" dirty="0">
                <a:latin typeface="Arial" panose="020B0604020202020204" pitchFamily="34" charset="0"/>
                <a:ea typeface="Calibri" panose="020F0502020204030204" pitchFamily="34" charset="0"/>
                <a:cs typeface="Times New Roman" panose="02020603050405020304" pitchFamily="18" charset="0"/>
              </a:rPr>
              <a:t>Ik mep ze met de vliegenmepper zo de wereld uit!</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1400" dirty="0">
                <a:latin typeface="Calibri" panose="020F0502020204030204" pitchFamily="34" charset="0"/>
                <a:ea typeface="Calibri" panose="020F0502020204030204" pitchFamily="34" charset="0"/>
                <a:cs typeface="Times New Roman" panose="02020603050405020304" pitchFamily="18" charset="0"/>
              </a:rPr>
              <a:t>Of </a:t>
            </a:r>
            <a:r>
              <a:rPr lang="nl-NL" sz="1400" dirty="0">
                <a:latin typeface="Arial" panose="020B0604020202020204" pitchFamily="34" charset="0"/>
                <a:ea typeface="Calibri" panose="020F0502020204030204" pitchFamily="34" charset="0"/>
                <a:cs typeface="Times New Roman" panose="02020603050405020304" pitchFamily="18" charset="0"/>
              </a:rPr>
              <a:t>i</a:t>
            </a:r>
            <a:r>
              <a:rPr lang="nl-NL" sz="1400" dirty="0">
                <a:effectLst/>
                <a:latin typeface="Arial" panose="020B0604020202020204" pitchFamily="34" charset="0"/>
                <a:ea typeface="Calibri" panose="020F0502020204030204" pitchFamily="34" charset="0"/>
                <a:cs typeface="Times New Roman" panose="02020603050405020304" pitchFamily="18" charset="0"/>
              </a:rPr>
              <a:t>k zou ze tussen een boek gaan pletten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Zodat ze niemand meer kunnen besmetten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En als ze dan geplet zijn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Dan ga ik iedereen die i lief vind knuffelen,</a:t>
            </a:r>
            <a:endParaRPr lang="nl-NL"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dat vind ik </a:t>
            </a:r>
            <a:r>
              <a:rPr lang="nl-NL" sz="1400"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zoooo</a:t>
            </a:r>
            <a:r>
              <a:rPr lang="nl-NL"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fijn!</a:t>
            </a:r>
            <a:endParaRPr lang="nl-NL"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Kusjes geven wil ik alleen maar doen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Aan mensen zonder prikkelbaard of zonder vieze natte zoen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Alleen aan lieve mensen om mij heen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Vreemde, stoute mensen…die krijgen er van mij geen!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Knuffelen kan nu niet met iedereen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We kunnen ook niet overal heen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Hopelijk maak ik je blij</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Met een optreden van mij.</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2" name="Rechthoek 1">
            <a:extLst>
              <a:ext uri="{FF2B5EF4-FFF2-40B4-BE49-F238E27FC236}">
                <a16:creationId xmlns:a16="http://schemas.microsoft.com/office/drawing/2014/main" id="{C0FE78DC-52C0-4FF4-9764-0C30D0FED0CA}"/>
              </a:ext>
            </a:extLst>
          </p:cNvPr>
          <p:cNvSpPr/>
          <p:nvPr/>
        </p:nvSpPr>
        <p:spPr>
          <a:xfrm>
            <a:off x="1238834" y="2097323"/>
            <a:ext cx="4068165" cy="3416320"/>
          </a:xfrm>
          <a:prstGeom prst="rect">
            <a:avLst/>
          </a:prstGeom>
          <a:noFill/>
        </p:spPr>
        <p:txBody>
          <a:bodyPr wrap="none" lIns="91440" tIns="45720" rIns="91440" bIns="45720">
            <a:spAutoFit/>
          </a:bodyPr>
          <a:lstStyle/>
          <a:p>
            <a:pPr algn="ctr"/>
            <a:r>
              <a:rPr lang="nl-NL" sz="5400" b="1" cap="none" spc="0"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rPr>
              <a:t>Ik zou je zo </a:t>
            </a:r>
          </a:p>
          <a:p>
            <a:pPr algn="ctr"/>
            <a:r>
              <a:rPr lang="nl-NL" sz="5400" b="1" cap="none" spc="0"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rPr>
              <a:t>graag weer </a:t>
            </a:r>
          </a:p>
          <a:p>
            <a:pPr algn="ctr"/>
            <a:r>
              <a:rPr lang="nl-NL" sz="5400" b="1" cap="none" spc="0"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rPr>
              <a:t>een </a:t>
            </a:r>
          </a:p>
          <a:p>
            <a:pPr algn="ctr"/>
            <a:r>
              <a:rPr lang="nl-NL" sz="5400" b="1" cap="none" spc="0"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rPr>
              <a:t>knuffel geven</a:t>
            </a:r>
          </a:p>
        </p:txBody>
      </p:sp>
    </p:spTree>
    <p:extLst>
      <p:ext uri="{BB962C8B-B14F-4D97-AF65-F5344CB8AC3E}">
        <p14:creationId xmlns:p14="http://schemas.microsoft.com/office/powerpoint/2010/main" val="48331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9D66C02F-34D7-45C4-8EAC-653138CF8431}"/>
              </a:ext>
            </a:extLst>
          </p:cNvPr>
          <p:cNvSpPr>
            <a:spLocks noGrp="1"/>
          </p:cNvSpPr>
          <p:nvPr>
            <p:ph type="body" sz="half" idx="2"/>
          </p:nvPr>
        </p:nvSpPr>
        <p:spPr>
          <a:xfrm>
            <a:off x="1771943" y="454765"/>
            <a:ext cx="6883785" cy="2377211"/>
          </a:xfrm>
        </p:spPr>
        <p:txBody>
          <a:bodyPr>
            <a:normAutofit/>
          </a:bodyPr>
          <a:lstStyle/>
          <a:p>
            <a:pPr algn="ctr"/>
            <a:r>
              <a:rPr lang="nl-NL" i="1" dirty="0">
                <a:solidFill>
                  <a:schemeClr val="accent6">
                    <a:lumMod val="75000"/>
                  </a:schemeClr>
                </a:solidFill>
              </a:rPr>
              <a:t>Ik vang die virussen in een bakje of een fles</a:t>
            </a:r>
          </a:p>
          <a:p>
            <a:pPr algn="ctr"/>
            <a:r>
              <a:rPr lang="nl-NL" i="1" dirty="0">
                <a:solidFill>
                  <a:schemeClr val="accent6">
                    <a:lumMod val="75000"/>
                  </a:schemeClr>
                </a:solidFill>
              </a:rPr>
              <a:t>Dan schud ik er heel hard mee op en neer</a:t>
            </a:r>
          </a:p>
          <a:p>
            <a:pPr algn="ctr"/>
            <a:r>
              <a:rPr lang="nl-NL" i="1" dirty="0">
                <a:solidFill>
                  <a:schemeClr val="accent6">
                    <a:lumMod val="75000"/>
                  </a:schemeClr>
                </a:solidFill>
              </a:rPr>
              <a:t>En waarschuw ze dan “kom hier nooit weer</a:t>
            </a:r>
          </a:p>
          <a:p>
            <a:pPr algn="ctr"/>
            <a:endParaRPr lang="nl-NL" i="1" dirty="0"/>
          </a:p>
          <a:p>
            <a:pPr algn="ctr"/>
            <a:r>
              <a:rPr lang="nl-NL" dirty="0"/>
              <a:t>Nodig: lege plastic fles/ een plastic beker/ doosje- touw, een dopje, eventueel knutselspullen.</a:t>
            </a:r>
          </a:p>
        </p:txBody>
      </p:sp>
      <p:pic>
        <p:nvPicPr>
          <p:cNvPr id="10" name="Afbeelding 9" descr="Afbeelding met vloer, muur, binnen, staand&#10;&#10;Automatisch gegenereerde beschrijving">
            <a:extLst>
              <a:ext uri="{FF2B5EF4-FFF2-40B4-BE49-F238E27FC236}">
                <a16:creationId xmlns:a16="http://schemas.microsoft.com/office/drawing/2014/main" id="{C29CCA6E-803B-4C5E-8583-006EF3A7E58F}"/>
              </a:ext>
            </a:extLst>
          </p:cNvPr>
          <p:cNvPicPr>
            <a:picLocks noChangeAspect="1"/>
          </p:cNvPicPr>
          <p:nvPr/>
        </p:nvPicPr>
        <p:blipFill rotWithShape="1">
          <a:blip r:embed="rId2">
            <a:extLst>
              <a:ext uri="{28A0092B-C50C-407E-A947-70E740481C1C}">
                <a14:useLocalDpi xmlns:a14="http://schemas.microsoft.com/office/drawing/2010/main" val="0"/>
              </a:ext>
            </a:extLst>
          </a:blip>
          <a:srcRect l="28981" b="19062"/>
          <a:stretch/>
        </p:blipFill>
        <p:spPr>
          <a:xfrm>
            <a:off x="4264291" y="3101725"/>
            <a:ext cx="1831709" cy="3583768"/>
          </a:xfrm>
          <a:prstGeom prst="rect">
            <a:avLst/>
          </a:prstGeom>
        </p:spPr>
      </p:pic>
      <p:pic>
        <p:nvPicPr>
          <p:cNvPr id="11" name="Afbeelding 10" descr="Afbeelding met persoon, binnen, jongen, drank&#10;&#10;Automatisch gegenereerde beschrijving">
            <a:extLst>
              <a:ext uri="{FF2B5EF4-FFF2-40B4-BE49-F238E27FC236}">
                <a16:creationId xmlns:a16="http://schemas.microsoft.com/office/drawing/2014/main" id="{C9228F74-A9FE-4F6B-BE84-40CB49980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172" y="3099227"/>
            <a:ext cx="4778699" cy="3586266"/>
          </a:xfrm>
          <a:prstGeom prst="rect">
            <a:avLst/>
          </a:prstGeom>
        </p:spPr>
      </p:pic>
      <p:pic>
        <p:nvPicPr>
          <p:cNvPr id="12" name="Afbeelding 11" descr="Afbeelding met gras, buiten, persoon, klein&#10;&#10;Automatisch gegenereerde beschrijving">
            <a:extLst>
              <a:ext uri="{FF2B5EF4-FFF2-40B4-BE49-F238E27FC236}">
                <a16:creationId xmlns:a16="http://schemas.microsoft.com/office/drawing/2014/main" id="{299CECA5-AD95-4B3C-A02C-3B4130AD6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23" y="3099227"/>
            <a:ext cx="2683569" cy="3578091"/>
          </a:xfrm>
          <a:prstGeom prst="rect">
            <a:avLst/>
          </a:prstGeom>
        </p:spPr>
      </p:pic>
    </p:spTree>
    <p:extLst>
      <p:ext uri="{BB962C8B-B14F-4D97-AF65-F5344CB8AC3E}">
        <p14:creationId xmlns:p14="http://schemas.microsoft.com/office/powerpoint/2010/main" val="423181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8479960E-9E84-4264-B570-C3DB1981293C}"/>
              </a:ext>
            </a:extLst>
          </p:cNvPr>
          <p:cNvSpPr>
            <a:spLocks noGrp="1"/>
          </p:cNvSpPr>
          <p:nvPr>
            <p:ph type="body" sz="half" idx="2"/>
          </p:nvPr>
        </p:nvSpPr>
        <p:spPr>
          <a:xfrm>
            <a:off x="836612" y="727969"/>
            <a:ext cx="3932237" cy="5133081"/>
          </a:xfrm>
        </p:spPr>
        <p:txBody>
          <a:bodyPr>
            <a:normAutofit/>
          </a:bodyPr>
          <a:lstStyle/>
          <a:p>
            <a:pPr algn="ctr"/>
            <a:r>
              <a:rPr lang="nl-NL" i="1" dirty="0">
                <a:solidFill>
                  <a:schemeClr val="accent6">
                    <a:lumMod val="75000"/>
                  </a:schemeClr>
                </a:solidFill>
              </a:rPr>
              <a:t>Ik mep ze met de vliegenmepper zo de wereld uit!</a:t>
            </a:r>
            <a:endParaRPr lang="nl-NL" dirty="0"/>
          </a:p>
          <a:p>
            <a:r>
              <a:rPr lang="nl-NL" dirty="0"/>
              <a:t>Nodig: 6 vellen papier met op ieder vel een paar virussen getekend ( op </a:t>
            </a:r>
            <a:r>
              <a:rPr lang="nl-NL" dirty="0" err="1"/>
              <a:t>blz</a:t>
            </a:r>
            <a:r>
              <a:rPr lang="nl-NL" dirty="0"/>
              <a:t> 1, 1 virus, op </a:t>
            </a:r>
            <a:r>
              <a:rPr lang="nl-NL" dirty="0" err="1"/>
              <a:t>blz</a:t>
            </a:r>
            <a:r>
              <a:rPr lang="nl-NL" dirty="0"/>
              <a:t> 2 staan er 2 etc.), een dobbelsteen en vliegenmeppers ( of een krant), stopwatch/ kookwekker. </a:t>
            </a:r>
          </a:p>
          <a:p>
            <a:endParaRPr lang="nl-NL" dirty="0"/>
          </a:p>
          <a:p>
            <a:r>
              <a:rPr lang="nl-NL" dirty="0"/>
              <a:t>Spel variant 1: leg de vellen op tafel en neem plaats aan tafel met een mepper. Gooi met de dobbelsteen. Gooi je 1, mep dan zo snel mogelijk op het vel met 1 virus. Gooi je 4, mep dan de 4 virussen. Hoeveel virussen mep jij in een minuut ( of …minuten)</a:t>
            </a:r>
          </a:p>
          <a:p>
            <a:r>
              <a:rPr lang="nl-NL" dirty="0"/>
              <a:t>Spel variant 2: Leg de vellen verspreid over de kamer. Nu moet je nog rennen ook om te gaan meppen! </a:t>
            </a:r>
          </a:p>
          <a:p>
            <a:endParaRPr lang="nl-NL" dirty="0"/>
          </a:p>
        </p:txBody>
      </p:sp>
      <p:pic>
        <p:nvPicPr>
          <p:cNvPr id="6" name="Afbeelding 5" descr="Afbeelding met tekst&#10;&#10;Automatisch gegenereerde beschrijving">
            <a:extLst>
              <a:ext uri="{FF2B5EF4-FFF2-40B4-BE49-F238E27FC236}">
                <a16:creationId xmlns:a16="http://schemas.microsoft.com/office/drawing/2014/main" id="{AAF740A7-4B5E-4E32-A767-01DBB24AC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746" y="5175681"/>
            <a:ext cx="1980445" cy="1545901"/>
          </a:xfrm>
          <a:prstGeom prst="rect">
            <a:avLst/>
          </a:prstGeom>
        </p:spPr>
      </p:pic>
      <p:pic>
        <p:nvPicPr>
          <p:cNvPr id="3" name="Afbeelding 2" descr="Afbeelding met tekst, vloer, binnen, klein&#10;&#10;Automatisch gegenereerde beschrijving">
            <a:extLst>
              <a:ext uri="{FF2B5EF4-FFF2-40B4-BE49-F238E27FC236}">
                <a16:creationId xmlns:a16="http://schemas.microsoft.com/office/drawing/2014/main" id="{403B4361-0EE1-4FB0-A748-30CE9418A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306" y="229681"/>
            <a:ext cx="3932237" cy="2949178"/>
          </a:xfrm>
          <a:prstGeom prst="rect">
            <a:avLst/>
          </a:prstGeom>
        </p:spPr>
      </p:pic>
      <p:pic>
        <p:nvPicPr>
          <p:cNvPr id="7" name="Afbeelding 6" descr="Afbeelding met tekst, tafel, binnen, persoon&#10;&#10;Automatisch gegenereerde beschrijving">
            <a:extLst>
              <a:ext uri="{FF2B5EF4-FFF2-40B4-BE49-F238E27FC236}">
                <a16:creationId xmlns:a16="http://schemas.microsoft.com/office/drawing/2014/main" id="{36E010FB-EA17-41BE-8479-1C740F59E105}"/>
              </a:ext>
            </a:extLst>
          </p:cNvPr>
          <p:cNvPicPr>
            <a:picLocks noChangeAspect="1"/>
          </p:cNvPicPr>
          <p:nvPr/>
        </p:nvPicPr>
        <p:blipFill rotWithShape="1">
          <a:blip r:embed="rId4">
            <a:extLst>
              <a:ext uri="{28A0092B-C50C-407E-A947-70E740481C1C}">
                <a14:useLocalDpi xmlns:a14="http://schemas.microsoft.com/office/drawing/2010/main" val="0"/>
              </a:ext>
            </a:extLst>
          </a:blip>
          <a:srcRect b="15988"/>
          <a:stretch/>
        </p:blipFill>
        <p:spPr>
          <a:xfrm>
            <a:off x="7203306" y="3294509"/>
            <a:ext cx="1878550" cy="3249846"/>
          </a:xfrm>
          <a:prstGeom prst="rect">
            <a:avLst/>
          </a:prstGeom>
        </p:spPr>
      </p:pic>
      <p:pic>
        <p:nvPicPr>
          <p:cNvPr id="9" name="Afbeelding 8" descr="Afbeelding met tekst, vloer&#10;&#10;Automatisch gegenereerde beschrijving">
            <a:extLst>
              <a:ext uri="{FF2B5EF4-FFF2-40B4-BE49-F238E27FC236}">
                <a16:creationId xmlns:a16="http://schemas.microsoft.com/office/drawing/2014/main" id="{C75D57CB-EF45-4D64-B3CF-0FDFFDA70D52}"/>
              </a:ext>
            </a:extLst>
          </p:cNvPr>
          <p:cNvPicPr>
            <a:picLocks noChangeAspect="1"/>
          </p:cNvPicPr>
          <p:nvPr/>
        </p:nvPicPr>
        <p:blipFill rotWithShape="1">
          <a:blip r:embed="rId5">
            <a:extLst>
              <a:ext uri="{28A0092B-C50C-407E-A947-70E740481C1C}">
                <a14:useLocalDpi xmlns:a14="http://schemas.microsoft.com/office/drawing/2010/main" val="0"/>
              </a:ext>
            </a:extLst>
          </a:blip>
          <a:srcRect b="15988"/>
          <a:stretch/>
        </p:blipFill>
        <p:spPr>
          <a:xfrm>
            <a:off x="9256993" y="3294509"/>
            <a:ext cx="1878550" cy="3249846"/>
          </a:xfrm>
          <a:prstGeom prst="rect">
            <a:avLst/>
          </a:prstGeom>
        </p:spPr>
      </p:pic>
    </p:spTree>
    <p:extLst>
      <p:ext uri="{BB962C8B-B14F-4D97-AF65-F5344CB8AC3E}">
        <p14:creationId xmlns:p14="http://schemas.microsoft.com/office/powerpoint/2010/main" val="3949075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9D66C02F-34D7-45C4-8EAC-653138CF8431}"/>
              </a:ext>
            </a:extLst>
          </p:cNvPr>
          <p:cNvSpPr>
            <a:spLocks noGrp="1"/>
          </p:cNvSpPr>
          <p:nvPr>
            <p:ph type="body" sz="half" idx="2"/>
          </p:nvPr>
        </p:nvSpPr>
        <p:spPr>
          <a:xfrm>
            <a:off x="839788" y="987425"/>
            <a:ext cx="3932237" cy="4881563"/>
          </a:xfrm>
        </p:spPr>
        <p:txBody>
          <a:bodyPr/>
          <a:lstStyle/>
          <a:p>
            <a:pPr algn="ctr"/>
            <a:r>
              <a:rPr lang="nl-NL" i="1" dirty="0">
                <a:solidFill>
                  <a:schemeClr val="accent6">
                    <a:lumMod val="75000"/>
                  </a:schemeClr>
                </a:solidFill>
              </a:rPr>
              <a:t>Ik kan er zo naar verlangen</a:t>
            </a:r>
          </a:p>
          <a:p>
            <a:pPr algn="ctr"/>
            <a:r>
              <a:rPr lang="nl-NL" i="1" dirty="0">
                <a:solidFill>
                  <a:schemeClr val="accent6">
                    <a:lumMod val="75000"/>
                  </a:schemeClr>
                </a:solidFill>
              </a:rPr>
              <a:t>Dat ik die gekke corona virusjes kan vangen. </a:t>
            </a:r>
          </a:p>
          <a:p>
            <a:pPr algn="ctr"/>
            <a:r>
              <a:rPr lang="nl-NL" i="1" dirty="0">
                <a:solidFill>
                  <a:schemeClr val="accent6">
                    <a:lumMod val="75000"/>
                  </a:schemeClr>
                </a:solidFill>
              </a:rPr>
              <a:t>Ik zou ze tussen een boek gaan pletten</a:t>
            </a:r>
          </a:p>
          <a:p>
            <a:pPr algn="ctr"/>
            <a:r>
              <a:rPr lang="nl-NL" i="1" dirty="0">
                <a:solidFill>
                  <a:schemeClr val="accent6">
                    <a:lumMod val="75000"/>
                  </a:schemeClr>
                </a:solidFill>
              </a:rPr>
              <a:t>Zodat ze niemand meer kunnen besmetten</a:t>
            </a:r>
          </a:p>
          <a:p>
            <a:endParaRPr lang="nl-NL" dirty="0"/>
          </a:p>
          <a:p>
            <a:endParaRPr lang="nl-NL" dirty="0"/>
          </a:p>
          <a:p>
            <a:pPr marL="285750" indent="-285750">
              <a:buFont typeface="Arial" panose="020B0604020202020204" pitchFamily="34" charset="0"/>
              <a:buChar char="•"/>
            </a:pPr>
            <a:r>
              <a:rPr lang="nl-NL" dirty="0"/>
              <a:t>Nodig: Papier, schaar, kleurtjes/ stiften</a:t>
            </a:r>
          </a:p>
          <a:p>
            <a:r>
              <a:rPr lang="nl-NL" dirty="0"/>
              <a:t>Maak een boekenlegger in de vorm van een gek, grappig virusje zoals op de foto. </a:t>
            </a:r>
          </a:p>
          <a:p>
            <a:r>
              <a:rPr lang="nl-NL" dirty="0"/>
              <a:t>Wij zijn benieuwd hoe jij denkt dat het virus eruit ziet. </a:t>
            </a:r>
          </a:p>
        </p:txBody>
      </p:sp>
      <p:pic>
        <p:nvPicPr>
          <p:cNvPr id="5" name="Afbeelding 4" descr="Afbeelding met persoon, vloer&#10;&#10;Automatisch gegenereerde beschrijving">
            <a:extLst>
              <a:ext uri="{FF2B5EF4-FFF2-40B4-BE49-F238E27FC236}">
                <a16:creationId xmlns:a16="http://schemas.microsoft.com/office/drawing/2014/main" id="{3925A90E-14EF-4CF1-A999-6C078B0DC61D}"/>
              </a:ext>
            </a:extLst>
          </p:cNvPr>
          <p:cNvPicPr>
            <a:picLocks noChangeAspect="1"/>
          </p:cNvPicPr>
          <p:nvPr/>
        </p:nvPicPr>
        <p:blipFill rotWithShape="1">
          <a:blip r:embed="rId2">
            <a:extLst>
              <a:ext uri="{28A0092B-C50C-407E-A947-70E740481C1C}">
                <a14:useLocalDpi xmlns:a14="http://schemas.microsoft.com/office/drawing/2010/main" val="0"/>
              </a:ext>
            </a:extLst>
          </a:blip>
          <a:srcRect l="13397" t="11211" r="15414"/>
          <a:stretch/>
        </p:blipFill>
        <p:spPr>
          <a:xfrm>
            <a:off x="9063241" y="3160450"/>
            <a:ext cx="2106967" cy="3515599"/>
          </a:xfrm>
          <a:prstGeom prst="rect">
            <a:avLst/>
          </a:prstGeom>
        </p:spPr>
      </p:pic>
      <p:pic>
        <p:nvPicPr>
          <p:cNvPr id="9" name="Afbeelding 8" descr="Afbeelding met binnen, persoon, tafel, jongen&#10;&#10;Automatisch gegenereerde beschrijving">
            <a:extLst>
              <a:ext uri="{FF2B5EF4-FFF2-40B4-BE49-F238E27FC236}">
                <a16:creationId xmlns:a16="http://schemas.microsoft.com/office/drawing/2014/main" id="{BFDBF1D8-D404-4D41-B97F-5ABE81D46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146" y="3160449"/>
            <a:ext cx="2634382" cy="3518373"/>
          </a:xfrm>
          <a:prstGeom prst="rect">
            <a:avLst/>
          </a:prstGeom>
        </p:spPr>
      </p:pic>
      <p:pic>
        <p:nvPicPr>
          <p:cNvPr id="11" name="Afbeelding 10" descr="Afbeelding met tekst&#10;&#10;Automatisch gegenereerde beschrijving">
            <a:extLst>
              <a:ext uri="{FF2B5EF4-FFF2-40B4-BE49-F238E27FC236}">
                <a16:creationId xmlns:a16="http://schemas.microsoft.com/office/drawing/2014/main" id="{A567F59A-85C4-4821-BBCA-1D1FA35BF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036" y="302596"/>
            <a:ext cx="3670409" cy="2754529"/>
          </a:xfrm>
          <a:prstGeom prst="rect">
            <a:avLst/>
          </a:prstGeom>
        </p:spPr>
      </p:pic>
    </p:spTree>
    <p:extLst>
      <p:ext uri="{BB962C8B-B14F-4D97-AF65-F5344CB8AC3E}">
        <p14:creationId xmlns:p14="http://schemas.microsoft.com/office/powerpoint/2010/main" val="2004088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9D66C02F-34D7-45C4-8EAC-653138CF8431}"/>
              </a:ext>
            </a:extLst>
          </p:cNvPr>
          <p:cNvSpPr>
            <a:spLocks noGrp="1"/>
          </p:cNvSpPr>
          <p:nvPr>
            <p:ph type="body" sz="half" idx="2"/>
          </p:nvPr>
        </p:nvSpPr>
        <p:spPr>
          <a:xfrm>
            <a:off x="839788" y="987425"/>
            <a:ext cx="3932237" cy="4881563"/>
          </a:xfrm>
        </p:spPr>
        <p:txBody>
          <a:bodyPr/>
          <a:lstStyle/>
          <a:p>
            <a:pPr algn="ctr"/>
            <a:r>
              <a:rPr lang="nl-NL" i="1" dirty="0">
                <a:solidFill>
                  <a:schemeClr val="accent6">
                    <a:lumMod val="75000"/>
                  </a:schemeClr>
                </a:solidFill>
              </a:rPr>
              <a:t>En als ze dan geplet zijn</a:t>
            </a:r>
          </a:p>
          <a:p>
            <a:pPr algn="ctr"/>
            <a:r>
              <a:rPr lang="nl-NL" i="1" dirty="0">
                <a:solidFill>
                  <a:schemeClr val="accent6">
                    <a:lumMod val="75000"/>
                  </a:schemeClr>
                </a:solidFill>
              </a:rPr>
              <a:t>Dan ga ik iedereen die ik lief vind knuffelen,</a:t>
            </a:r>
          </a:p>
          <a:p>
            <a:pPr algn="ctr"/>
            <a:r>
              <a:rPr lang="nl-NL" i="1" dirty="0">
                <a:solidFill>
                  <a:schemeClr val="accent6">
                    <a:lumMod val="75000"/>
                  </a:schemeClr>
                </a:solidFill>
              </a:rPr>
              <a:t>dat vind ik </a:t>
            </a:r>
            <a:r>
              <a:rPr lang="nl-NL" i="1" dirty="0" err="1">
                <a:solidFill>
                  <a:schemeClr val="accent6">
                    <a:lumMod val="75000"/>
                  </a:schemeClr>
                </a:solidFill>
              </a:rPr>
              <a:t>zoooo</a:t>
            </a:r>
            <a:r>
              <a:rPr lang="nl-NL" i="1" dirty="0">
                <a:solidFill>
                  <a:schemeClr val="accent6">
                    <a:lumMod val="75000"/>
                  </a:schemeClr>
                </a:solidFill>
              </a:rPr>
              <a:t> fijn!</a:t>
            </a:r>
          </a:p>
          <a:p>
            <a:pPr algn="ctr"/>
            <a:endParaRPr lang="nl-NL" i="1" dirty="0"/>
          </a:p>
          <a:p>
            <a:pPr marL="285750" indent="-285750" algn="ctr">
              <a:buFont typeface="Arial" panose="020B0604020202020204" pitchFamily="34" charset="0"/>
              <a:buChar char="•"/>
            </a:pPr>
            <a:r>
              <a:rPr lang="nl-NL" dirty="0"/>
              <a:t>Nodig; groot vel papier ( of meer vellen aan elkaar, of een krantenvel), een schaar, kleurtjes </a:t>
            </a:r>
          </a:p>
          <a:p>
            <a:pPr marL="285750" indent="-285750" algn="ctr">
              <a:buFont typeface="Arial" panose="020B0604020202020204" pitchFamily="34" charset="0"/>
              <a:buChar char="•"/>
            </a:pPr>
            <a:endParaRPr lang="nl-NL" dirty="0"/>
          </a:p>
          <a:p>
            <a:pPr algn="ctr"/>
            <a:r>
              <a:rPr lang="nl-NL" dirty="0"/>
              <a:t>Wij zijn benieuwd! </a:t>
            </a:r>
          </a:p>
          <a:p>
            <a:endParaRPr lang="nl-NL" dirty="0"/>
          </a:p>
        </p:txBody>
      </p:sp>
      <p:pic>
        <p:nvPicPr>
          <p:cNvPr id="3" name="Afbeelding 2" descr="Afbeelding met binnen, vloer, slaapkamer&#10;&#10;Automatisch gegenereerde beschrijving">
            <a:extLst>
              <a:ext uri="{FF2B5EF4-FFF2-40B4-BE49-F238E27FC236}">
                <a16:creationId xmlns:a16="http://schemas.microsoft.com/office/drawing/2014/main" id="{C39D0FA2-0552-4F6B-9ACB-301A7C064288}"/>
              </a:ext>
            </a:extLst>
          </p:cNvPr>
          <p:cNvPicPr>
            <a:picLocks noChangeAspect="1"/>
          </p:cNvPicPr>
          <p:nvPr/>
        </p:nvPicPr>
        <p:blipFill rotWithShape="1">
          <a:blip r:embed="rId2">
            <a:extLst>
              <a:ext uri="{28A0092B-C50C-407E-A947-70E740481C1C}">
                <a14:useLocalDpi xmlns:a14="http://schemas.microsoft.com/office/drawing/2010/main" val="0"/>
              </a:ext>
            </a:extLst>
          </a:blip>
          <a:srcRect l="-614" t="12730" r="614" b="10161"/>
          <a:stretch/>
        </p:blipFill>
        <p:spPr>
          <a:xfrm>
            <a:off x="7419977" y="408372"/>
            <a:ext cx="3410780" cy="3518395"/>
          </a:xfrm>
          <a:prstGeom prst="rect">
            <a:avLst/>
          </a:prstGeom>
        </p:spPr>
      </p:pic>
      <p:pic>
        <p:nvPicPr>
          <p:cNvPr id="5" name="Afbeelding 4">
            <a:extLst>
              <a:ext uri="{FF2B5EF4-FFF2-40B4-BE49-F238E27FC236}">
                <a16:creationId xmlns:a16="http://schemas.microsoft.com/office/drawing/2014/main" id="{EF409ECB-DF9E-4FEB-BB5E-748B616BF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921868" y="3786888"/>
            <a:ext cx="2334617" cy="3123234"/>
          </a:xfrm>
          <a:prstGeom prst="rect">
            <a:avLst/>
          </a:prstGeom>
        </p:spPr>
      </p:pic>
      <p:pic>
        <p:nvPicPr>
          <p:cNvPr id="8" name="Afbeelding 7" descr="Afbeelding met vloer, persoon&#10;&#10;Automatisch gegenereerde beschrijving">
            <a:extLst>
              <a:ext uri="{FF2B5EF4-FFF2-40B4-BE49-F238E27FC236}">
                <a16:creationId xmlns:a16="http://schemas.microsoft.com/office/drawing/2014/main" id="{DEB7C1D2-1939-4D14-8C71-AD11E8739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29" y="4190469"/>
            <a:ext cx="3123234" cy="2343890"/>
          </a:xfrm>
          <a:prstGeom prst="rect">
            <a:avLst/>
          </a:prstGeom>
        </p:spPr>
      </p:pic>
      <p:pic>
        <p:nvPicPr>
          <p:cNvPr id="11" name="Afbeelding 10">
            <a:extLst>
              <a:ext uri="{FF2B5EF4-FFF2-40B4-BE49-F238E27FC236}">
                <a16:creationId xmlns:a16="http://schemas.microsoft.com/office/drawing/2014/main" id="{FD899157-260E-475D-9EC9-7D134D492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9190" y="4181196"/>
            <a:ext cx="3123233" cy="2343890"/>
          </a:xfrm>
          <a:prstGeom prst="rect">
            <a:avLst/>
          </a:prstGeom>
        </p:spPr>
      </p:pic>
      <p:pic>
        <p:nvPicPr>
          <p:cNvPr id="13" name="Afbeelding 12" descr="Afbeelding met persoon, binnen&#10;&#10;Automatisch gegenereerde beschrijving">
            <a:extLst>
              <a:ext uri="{FF2B5EF4-FFF2-40B4-BE49-F238E27FC236}">
                <a16:creationId xmlns:a16="http://schemas.microsoft.com/office/drawing/2014/main" id="{1D954881-293E-40AE-9292-1FBAA5AEC6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0819" y="4181196"/>
            <a:ext cx="1757917" cy="2343890"/>
          </a:xfrm>
          <a:prstGeom prst="rect">
            <a:avLst/>
          </a:prstGeom>
        </p:spPr>
      </p:pic>
    </p:spTree>
    <p:extLst>
      <p:ext uri="{BB962C8B-B14F-4D97-AF65-F5344CB8AC3E}">
        <p14:creationId xmlns:p14="http://schemas.microsoft.com/office/powerpoint/2010/main" val="449987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18862D3B-5AC0-4DB9-ACBE-6C9EA850F7A3}"/>
              </a:ext>
            </a:extLst>
          </p:cNvPr>
          <p:cNvSpPr>
            <a:spLocks noGrp="1"/>
          </p:cNvSpPr>
          <p:nvPr>
            <p:ph type="body" sz="half" idx="2"/>
          </p:nvPr>
        </p:nvSpPr>
        <p:spPr>
          <a:xfrm>
            <a:off x="839788" y="843379"/>
            <a:ext cx="3932237" cy="5025609"/>
          </a:xfrm>
        </p:spPr>
        <p:txBody>
          <a:bodyPr/>
          <a:lstStyle/>
          <a:p>
            <a:r>
              <a:rPr lang="nl-NL" dirty="0"/>
              <a:t>Helaas kunnen we nu niet knuffelen met iedereen. </a:t>
            </a:r>
          </a:p>
          <a:p>
            <a:r>
              <a:rPr lang="nl-NL" dirty="0"/>
              <a:t>Met de knuffels gelukkig wel! </a:t>
            </a:r>
          </a:p>
          <a:p>
            <a:r>
              <a:rPr lang="nl-NL" dirty="0"/>
              <a:t>Ken jij jouw knuffels goed?</a:t>
            </a:r>
          </a:p>
          <a:p>
            <a:endParaRPr lang="nl-NL" dirty="0"/>
          </a:p>
          <a:p>
            <a:r>
              <a:rPr lang="nl-NL" dirty="0"/>
              <a:t>Nodig: Knuffels ( en andere voorwerpen)- Blinddoek</a:t>
            </a:r>
          </a:p>
          <a:p>
            <a:endParaRPr lang="nl-NL" dirty="0"/>
          </a:p>
          <a:p>
            <a:r>
              <a:rPr lang="nl-NL" dirty="0"/>
              <a:t>Doe de blinddoek om en vraag om diegene die bij je is je iets in je handen te geven. Is het iets waar je mee kunt knuffelen of niet?</a:t>
            </a:r>
          </a:p>
          <a:p>
            <a:r>
              <a:rPr lang="nl-NL" dirty="0"/>
              <a:t>Voel maar eens goed, weet jij wat je in je handen krijgt?</a:t>
            </a:r>
          </a:p>
          <a:p>
            <a:r>
              <a:rPr lang="nl-NL" dirty="0"/>
              <a:t>Met een knuffel kun je fijn knuffelen, met een lepel is dat een beetje gek! </a:t>
            </a:r>
          </a:p>
        </p:txBody>
      </p:sp>
      <p:pic>
        <p:nvPicPr>
          <p:cNvPr id="7" name="Afbeelding 6">
            <a:extLst>
              <a:ext uri="{FF2B5EF4-FFF2-40B4-BE49-F238E27FC236}">
                <a16:creationId xmlns:a16="http://schemas.microsoft.com/office/drawing/2014/main" id="{AE9C60B0-BE0E-41E7-88FA-EBE7147E44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03163" y="4438834"/>
            <a:ext cx="2205793" cy="2325348"/>
          </a:xfrm>
          <a:prstGeom prst="rect">
            <a:avLst/>
          </a:prstGeom>
        </p:spPr>
      </p:pic>
      <p:pic>
        <p:nvPicPr>
          <p:cNvPr id="3" name="Afbeelding 2" descr="Afbeelding met vloer, binnen&#10;&#10;Automatisch gegenereerde beschrijving">
            <a:extLst>
              <a:ext uri="{FF2B5EF4-FFF2-40B4-BE49-F238E27FC236}">
                <a16:creationId xmlns:a16="http://schemas.microsoft.com/office/drawing/2014/main" id="{AB82F83D-B9F1-4C0E-A0E0-944EEA688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330" y="322027"/>
            <a:ext cx="4660459" cy="6213945"/>
          </a:xfrm>
          <a:prstGeom prst="rect">
            <a:avLst/>
          </a:prstGeom>
        </p:spPr>
      </p:pic>
    </p:spTree>
    <p:extLst>
      <p:ext uri="{BB962C8B-B14F-4D97-AF65-F5344CB8AC3E}">
        <p14:creationId xmlns:p14="http://schemas.microsoft.com/office/powerpoint/2010/main" val="409077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9D66C02F-34D7-45C4-8EAC-653138CF8431}"/>
              </a:ext>
            </a:extLst>
          </p:cNvPr>
          <p:cNvSpPr>
            <a:spLocks noGrp="1"/>
          </p:cNvSpPr>
          <p:nvPr>
            <p:ph type="body" sz="half" idx="2"/>
          </p:nvPr>
        </p:nvSpPr>
        <p:spPr>
          <a:xfrm>
            <a:off x="839788" y="179897"/>
            <a:ext cx="11082923" cy="3249103"/>
          </a:xfrm>
        </p:spPr>
        <p:txBody>
          <a:bodyPr/>
          <a:lstStyle/>
          <a:p>
            <a:pPr algn="ctr"/>
            <a:r>
              <a:rPr lang="nl-NL" i="1" dirty="0">
                <a:solidFill>
                  <a:schemeClr val="accent6">
                    <a:lumMod val="75000"/>
                  </a:schemeClr>
                </a:solidFill>
              </a:rPr>
              <a:t>Kusjes geven wil ik alleen maar doen</a:t>
            </a:r>
          </a:p>
          <a:p>
            <a:pPr algn="ctr"/>
            <a:r>
              <a:rPr lang="nl-NL" i="1" dirty="0">
                <a:solidFill>
                  <a:schemeClr val="accent6">
                    <a:lumMod val="75000"/>
                  </a:schemeClr>
                </a:solidFill>
              </a:rPr>
              <a:t>Aan mensen zonder prikkelbaard of zonder vieze natte zoen</a:t>
            </a:r>
          </a:p>
          <a:p>
            <a:pPr algn="ctr"/>
            <a:r>
              <a:rPr lang="nl-NL" i="1" dirty="0">
                <a:solidFill>
                  <a:schemeClr val="accent6">
                    <a:lumMod val="75000"/>
                  </a:schemeClr>
                </a:solidFill>
              </a:rPr>
              <a:t>Alleen aan lieve mensen om mij heen</a:t>
            </a:r>
          </a:p>
          <a:p>
            <a:pPr algn="ctr"/>
            <a:r>
              <a:rPr lang="nl-NL" i="1" dirty="0">
                <a:solidFill>
                  <a:schemeClr val="accent6">
                    <a:lumMod val="75000"/>
                  </a:schemeClr>
                </a:solidFill>
              </a:rPr>
              <a:t>Vreemde, stoute mensen…die krijgen er van mij geen!</a:t>
            </a:r>
          </a:p>
          <a:p>
            <a:pPr algn="ctr"/>
            <a:endParaRPr lang="nl-NL" i="1" dirty="0"/>
          </a:p>
          <a:p>
            <a:r>
              <a:rPr lang="nl-NL" dirty="0"/>
              <a:t>Nodig: Vel papier, lippenstift, schmink. En bij gebrek daaraan, jam, pasta, pindakaas ;-), handdoek, potlood</a:t>
            </a:r>
          </a:p>
          <a:p>
            <a:r>
              <a:rPr lang="nl-NL" dirty="0"/>
              <a:t>Teken op een vel papier een hoofd of een rondje wat een hoofd moet voorstellen. Smeer iets op je lippen wat een afdruk geeft als je geblinddoekt probeert het vel te kussen. </a:t>
            </a:r>
          </a:p>
          <a:p>
            <a:endParaRPr lang="nl-NL" dirty="0"/>
          </a:p>
          <a:p>
            <a:endParaRPr lang="nl-NL" dirty="0"/>
          </a:p>
        </p:txBody>
      </p:sp>
      <p:pic>
        <p:nvPicPr>
          <p:cNvPr id="7" name="Afbeelding 6">
            <a:extLst>
              <a:ext uri="{FF2B5EF4-FFF2-40B4-BE49-F238E27FC236}">
                <a16:creationId xmlns:a16="http://schemas.microsoft.com/office/drawing/2014/main" id="{4D37645F-67F9-40DB-AFD9-73E507DA1420}"/>
              </a:ext>
            </a:extLst>
          </p:cNvPr>
          <p:cNvPicPr>
            <a:picLocks noChangeAspect="1"/>
          </p:cNvPicPr>
          <p:nvPr/>
        </p:nvPicPr>
        <p:blipFill rotWithShape="1">
          <a:blip r:embed="rId2">
            <a:extLst>
              <a:ext uri="{28A0092B-C50C-407E-A947-70E740481C1C}">
                <a14:useLocalDpi xmlns:a14="http://schemas.microsoft.com/office/drawing/2010/main" val="0"/>
              </a:ext>
            </a:extLst>
          </a:blip>
          <a:srcRect r="31372"/>
          <a:stretch/>
        </p:blipFill>
        <p:spPr>
          <a:xfrm>
            <a:off x="10028561" y="104854"/>
            <a:ext cx="1654452" cy="1976039"/>
          </a:xfrm>
          <a:prstGeom prst="rect">
            <a:avLst/>
          </a:prstGeom>
        </p:spPr>
      </p:pic>
      <p:pic>
        <p:nvPicPr>
          <p:cNvPr id="3" name="Afbeelding 2" descr="Afbeelding met tekst, groente&#10;&#10;Automatisch gegenereerde beschrijving">
            <a:extLst>
              <a:ext uri="{FF2B5EF4-FFF2-40B4-BE49-F238E27FC236}">
                <a16:creationId xmlns:a16="http://schemas.microsoft.com/office/drawing/2014/main" id="{7F302C4B-F789-4616-9E3D-37B8725E6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226" y="3034735"/>
            <a:ext cx="1769309" cy="3643364"/>
          </a:xfrm>
          <a:prstGeom prst="rect">
            <a:avLst/>
          </a:prstGeom>
        </p:spPr>
      </p:pic>
      <p:pic>
        <p:nvPicPr>
          <p:cNvPr id="5" name="Afbeelding 4" descr="Afbeelding met tekst&#10;&#10;Automatisch gegenereerde beschrijving">
            <a:extLst>
              <a:ext uri="{FF2B5EF4-FFF2-40B4-BE49-F238E27FC236}">
                <a16:creationId xmlns:a16="http://schemas.microsoft.com/office/drawing/2014/main" id="{048E943B-36E4-499B-9448-C3653572C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141" y="3034740"/>
            <a:ext cx="1769308" cy="3643363"/>
          </a:xfrm>
          <a:prstGeom prst="rect">
            <a:avLst/>
          </a:prstGeom>
        </p:spPr>
      </p:pic>
      <p:pic>
        <p:nvPicPr>
          <p:cNvPr id="9" name="Afbeelding 8">
            <a:extLst>
              <a:ext uri="{FF2B5EF4-FFF2-40B4-BE49-F238E27FC236}">
                <a16:creationId xmlns:a16="http://schemas.microsoft.com/office/drawing/2014/main" id="{107F7A83-EC1E-4E75-81CA-126C0CD771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3100" y="3034735"/>
            <a:ext cx="1769309" cy="3643365"/>
          </a:xfrm>
          <a:prstGeom prst="rect">
            <a:avLst/>
          </a:prstGeom>
        </p:spPr>
      </p:pic>
      <p:pic>
        <p:nvPicPr>
          <p:cNvPr id="11" name="Afbeelding 10">
            <a:extLst>
              <a:ext uri="{FF2B5EF4-FFF2-40B4-BE49-F238E27FC236}">
                <a16:creationId xmlns:a16="http://schemas.microsoft.com/office/drawing/2014/main" id="{53BB59AB-2708-48CC-9FEA-96CF249F52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4469" y="3034736"/>
            <a:ext cx="1769308" cy="3643363"/>
          </a:xfrm>
          <a:prstGeom prst="rect">
            <a:avLst/>
          </a:prstGeom>
        </p:spPr>
      </p:pic>
      <p:pic>
        <p:nvPicPr>
          <p:cNvPr id="13" name="Afbeelding 12" descr="Afbeelding met tekst&#10;&#10;Automatisch gegenereerde beschrijving">
            <a:extLst>
              <a:ext uri="{FF2B5EF4-FFF2-40B4-BE49-F238E27FC236}">
                <a16:creationId xmlns:a16="http://schemas.microsoft.com/office/drawing/2014/main" id="{D897F6C5-ABE6-4497-80B0-311C528F42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9959" y="3034736"/>
            <a:ext cx="1769308" cy="3643363"/>
          </a:xfrm>
          <a:prstGeom prst="rect">
            <a:avLst/>
          </a:prstGeom>
        </p:spPr>
      </p:pic>
    </p:spTree>
    <p:extLst>
      <p:ext uri="{BB962C8B-B14F-4D97-AF65-F5344CB8AC3E}">
        <p14:creationId xmlns:p14="http://schemas.microsoft.com/office/powerpoint/2010/main" val="226418445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918</Words>
  <Application>Microsoft Office PowerPoint</Application>
  <PresentationFormat>Breedbeeld</PresentationFormat>
  <Paragraphs>94</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Bradley Hand ITC</vt:lpstr>
      <vt:lpstr>Calibri</vt:lpstr>
      <vt:lpstr>Calibri Light</vt:lpstr>
      <vt:lpstr>Kantoorthema</vt:lpstr>
      <vt:lpstr>“Ik zou je zo graag weer een knuffel geven”</vt:lpstr>
      <vt:lpstr>Lieve, stoere, grappige, mooie MINIOREN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 zou je zo graag weer een knuffel geven”</dc:title>
  <dc:creator>Ad van Korven</dc:creator>
  <cp:lastModifiedBy>Ad van Korven</cp:lastModifiedBy>
  <cp:revision>5</cp:revision>
  <dcterms:created xsi:type="dcterms:W3CDTF">2021-01-15T10:18:25Z</dcterms:created>
  <dcterms:modified xsi:type="dcterms:W3CDTF">2021-01-29T19:30:04Z</dcterms:modified>
</cp:coreProperties>
</file>