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58"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0C80F-77EA-4CC7-82C0-D6B69B50363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6916228-B00A-447B-A53B-B622EB630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F7F8EF6-8830-4E2D-8AC1-DA0DF84FD169}"/>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5" name="Tijdelijke aanduiding voor voettekst 4">
            <a:extLst>
              <a:ext uri="{FF2B5EF4-FFF2-40B4-BE49-F238E27FC236}">
                <a16:creationId xmlns:a16="http://schemas.microsoft.com/office/drawing/2014/main" id="{1ACDC56D-F750-4BF6-B4CC-70C36C0CE3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CEF378-8791-4B49-BD75-02A08B72B4FA}"/>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3923840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A09CC-6BA6-40A1-A008-8ADECF6084E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BB28805-63B7-4384-88AE-7110893E381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236EFA-9615-4C16-80B2-5D4D841F4A28}"/>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5" name="Tijdelijke aanduiding voor voettekst 4">
            <a:extLst>
              <a:ext uri="{FF2B5EF4-FFF2-40B4-BE49-F238E27FC236}">
                <a16:creationId xmlns:a16="http://schemas.microsoft.com/office/drawing/2014/main" id="{8F8AE62F-F29A-4D89-B96E-28A1296A0A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873BF7-82F3-4312-A6BB-241C962E83BA}"/>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78118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250A9E2-11D6-4AFC-B4C5-F85DBF091E0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CA5A407-E806-41C2-8EA0-4C3E34CC4DF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E33504-9F7B-4F21-989D-12AE54C7FBD8}"/>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5" name="Tijdelijke aanduiding voor voettekst 4">
            <a:extLst>
              <a:ext uri="{FF2B5EF4-FFF2-40B4-BE49-F238E27FC236}">
                <a16:creationId xmlns:a16="http://schemas.microsoft.com/office/drawing/2014/main" id="{F7C4199C-C62F-4396-B47A-934DE910FA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C83902-D172-4AF0-BC86-45AFF5789CF1}"/>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241449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1AAD9-5CC2-42AF-8F16-95599F5965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DFFBC6-7A76-4D42-95A4-BC8303ACA2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E7B571-0A34-4873-AC59-4C4D5D8EC551}"/>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5" name="Tijdelijke aanduiding voor voettekst 4">
            <a:extLst>
              <a:ext uri="{FF2B5EF4-FFF2-40B4-BE49-F238E27FC236}">
                <a16:creationId xmlns:a16="http://schemas.microsoft.com/office/drawing/2014/main" id="{C3A259D6-B626-4759-9FF6-ABCE59C7B9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5B157EC-C292-42B4-938D-FAD48F19883E}"/>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4051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742EC8-7C62-4082-AEA7-31946A59DAB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8DEABC8-730E-4A73-9634-D38A372D7A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201F6AE-CE38-4CB3-9A12-6A94800F50A7}"/>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5" name="Tijdelijke aanduiding voor voettekst 4">
            <a:extLst>
              <a:ext uri="{FF2B5EF4-FFF2-40B4-BE49-F238E27FC236}">
                <a16:creationId xmlns:a16="http://schemas.microsoft.com/office/drawing/2014/main" id="{60578B9E-9672-4E19-BE90-09931BC745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95AB9D-008E-41A3-B661-1C35451D3BF8}"/>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265937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B346A-5543-4793-B8B5-8852520311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B1DB94-F850-4774-83AF-B620A6AE650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0CDDA93-FAD6-4841-B960-C811F62C181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D36390-F730-4616-B569-79279EC2D54B}"/>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6" name="Tijdelijke aanduiding voor voettekst 5">
            <a:extLst>
              <a:ext uri="{FF2B5EF4-FFF2-40B4-BE49-F238E27FC236}">
                <a16:creationId xmlns:a16="http://schemas.microsoft.com/office/drawing/2014/main" id="{D9D23A44-446D-425A-81B7-E1EF4B4C34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514884-CC13-4E29-8E5E-C5F912C0CEEA}"/>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74469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85442-4DF1-4189-9C0D-865E0AB1366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445DE39-B884-492D-80DB-3B419764F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5755D59-A3F1-4094-8C05-3423EA61B08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CF075EA-CB07-4028-9CC5-93753EC63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A64565-75B2-4B5E-B281-E7919E5E37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472F103-E639-47F4-B46D-0A23BEF7ACDF}"/>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8" name="Tijdelijke aanduiding voor voettekst 7">
            <a:extLst>
              <a:ext uri="{FF2B5EF4-FFF2-40B4-BE49-F238E27FC236}">
                <a16:creationId xmlns:a16="http://schemas.microsoft.com/office/drawing/2014/main" id="{B64DA4CD-776A-45AA-B1B3-6508DCAD9A1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0E60762-EA31-4ED7-8234-83475A8A5782}"/>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59355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544819-FB81-46DB-AD09-F657A0C88AB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788A094-9FBF-4D20-808F-D4732BD3E3FD}"/>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4" name="Tijdelijke aanduiding voor voettekst 3">
            <a:extLst>
              <a:ext uri="{FF2B5EF4-FFF2-40B4-BE49-F238E27FC236}">
                <a16:creationId xmlns:a16="http://schemas.microsoft.com/office/drawing/2014/main" id="{B1044DAD-EFAD-4D04-8423-D604782858F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F91AF79-932F-4E25-AE58-8C935C2F4636}"/>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31350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7219E0-F7D5-4720-94CE-3F06A8DD2A31}"/>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3" name="Tijdelijke aanduiding voor voettekst 2">
            <a:extLst>
              <a:ext uri="{FF2B5EF4-FFF2-40B4-BE49-F238E27FC236}">
                <a16:creationId xmlns:a16="http://schemas.microsoft.com/office/drawing/2014/main" id="{82B5C9B9-9F58-46BE-ADA7-0A013174D8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897E51B-BDF7-4595-BC9F-B6FF03D863F4}"/>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38444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2C254-EAB7-40BE-9B84-B3ACCD4A56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F1FB9F-015F-4FB6-8468-56CC4AF30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E34102-E8A7-4596-8FCE-4E2DC264E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EE20919-2784-4071-8F41-A10E626FF27A}"/>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6" name="Tijdelijke aanduiding voor voettekst 5">
            <a:extLst>
              <a:ext uri="{FF2B5EF4-FFF2-40B4-BE49-F238E27FC236}">
                <a16:creationId xmlns:a16="http://schemas.microsoft.com/office/drawing/2014/main" id="{E90CBAC5-D111-42E7-B419-C00A9694A1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BE3F58-8014-42ED-B19F-4FBFDA0AD158}"/>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179684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48036-52B9-4898-826C-DFDA594D80E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62CA99-28C9-4860-A5A0-172D58102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5E71675-9B37-4CCC-87AB-856B2E409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771D6EA-C2DE-46AD-88C0-F767FE10FC93}"/>
              </a:ext>
            </a:extLst>
          </p:cNvPr>
          <p:cNvSpPr>
            <a:spLocks noGrp="1"/>
          </p:cNvSpPr>
          <p:nvPr>
            <p:ph type="dt" sz="half" idx="10"/>
          </p:nvPr>
        </p:nvSpPr>
        <p:spPr/>
        <p:txBody>
          <a:bodyPr/>
          <a:lstStyle/>
          <a:p>
            <a:fld id="{7C9A5F93-1119-4A35-AE01-FB41B9D412DE}" type="datetimeFigureOut">
              <a:rPr lang="nl-NL" smtClean="0"/>
              <a:t>17-2-2021</a:t>
            </a:fld>
            <a:endParaRPr lang="nl-NL"/>
          </a:p>
        </p:txBody>
      </p:sp>
      <p:sp>
        <p:nvSpPr>
          <p:cNvPr id="6" name="Tijdelijke aanduiding voor voettekst 5">
            <a:extLst>
              <a:ext uri="{FF2B5EF4-FFF2-40B4-BE49-F238E27FC236}">
                <a16:creationId xmlns:a16="http://schemas.microsoft.com/office/drawing/2014/main" id="{3316570D-F136-4722-9103-13D44DFF2C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34D8EA-4490-4169-9B86-CBEDDE92CA47}"/>
              </a:ext>
            </a:extLst>
          </p:cNvPr>
          <p:cNvSpPr>
            <a:spLocks noGrp="1"/>
          </p:cNvSpPr>
          <p:nvPr>
            <p:ph type="sldNum" sz="quarter" idx="12"/>
          </p:nvPr>
        </p:nvSpPr>
        <p:spPr/>
        <p:txBody>
          <a:bodyPr/>
          <a:lstStyle/>
          <a:p>
            <a:fld id="{25F6600C-61ED-42C5-869E-152DA1C8A3FA}" type="slidenum">
              <a:rPr lang="nl-NL" smtClean="0"/>
              <a:t>‹nr.›</a:t>
            </a:fld>
            <a:endParaRPr lang="nl-NL"/>
          </a:p>
        </p:txBody>
      </p:sp>
    </p:spTree>
    <p:extLst>
      <p:ext uri="{BB962C8B-B14F-4D97-AF65-F5344CB8AC3E}">
        <p14:creationId xmlns:p14="http://schemas.microsoft.com/office/powerpoint/2010/main" val="324800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75D5A-F000-4B91-A748-16D13F59C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4D46A8-7EF8-47C3-82D2-EBE7DE6E0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0FA36D-C823-490E-9906-B5FCC883C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A5F93-1119-4A35-AE01-FB41B9D412DE}" type="datetimeFigureOut">
              <a:rPr lang="nl-NL" smtClean="0"/>
              <a:t>17-2-2021</a:t>
            </a:fld>
            <a:endParaRPr lang="nl-NL"/>
          </a:p>
        </p:txBody>
      </p:sp>
      <p:sp>
        <p:nvSpPr>
          <p:cNvPr id="5" name="Tijdelijke aanduiding voor voettekst 4">
            <a:extLst>
              <a:ext uri="{FF2B5EF4-FFF2-40B4-BE49-F238E27FC236}">
                <a16:creationId xmlns:a16="http://schemas.microsoft.com/office/drawing/2014/main" id="{FAAA7693-1B34-4B96-947B-F21054DAEE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90FBA2B-D678-4426-8B3A-4C80D82D50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6600C-61ED-42C5-869E-152DA1C8A3FA}" type="slidenum">
              <a:rPr lang="nl-NL" smtClean="0"/>
              <a:t>‹nr.›</a:t>
            </a:fld>
            <a:endParaRPr lang="nl-NL"/>
          </a:p>
        </p:txBody>
      </p:sp>
    </p:spTree>
    <p:extLst>
      <p:ext uri="{BB962C8B-B14F-4D97-AF65-F5344CB8AC3E}">
        <p14:creationId xmlns:p14="http://schemas.microsoft.com/office/powerpoint/2010/main" val="1165279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Afbeelding 21" descr="Afbeelding met binnen, rommelig, kleurrijk, kleding&#10;&#10;Automatisch gegenereerde beschrijving">
            <a:extLst>
              <a:ext uri="{FF2B5EF4-FFF2-40B4-BE49-F238E27FC236}">
                <a16:creationId xmlns:a16="http://schemas.microsoft.com/office/drawing/2014/main" id="{946158B5-6FC7-4253-85DF-49634909770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16200000">
            <a:off x="3764004" y="-1247562"/>
            <a:ext cx="7251456" cy="9746581"/>
          </a:xfrm>
          <a:prstGeom prst="rect">
            <a:avLst/>
          </a:prstGeom>
        </p:spPr>
      </p:pic>
      <p:sp>
        <p:nvSpPr>
          <p:cNvPr id="2" name="Titel 1">
            <a:extLst>
              <a:ext uri="{FF2B5EF4-FFF2-40B4-BE49-F238E27FC236}">
                <a16:creationId xmlns:a16="http://schemas.microsoft.com/office/drawing/2014/main" id="{9AF6C08A-A3C9-46B3-BE86-2C18E932F3E2}"/>
              </a:ext>
            </a:extLst>
          </p:cNvPr>
          <p:cNvSpPr>
            <a:spLocks noGrp="1"/>
          </p:cNvSpPr>
          <p:nvPr>
            <p:ph type="ctrTitle"/>
          </p:nvPr>
        </p:nvSpPr>
        <p:spPr>
          <a:xfrm>
            <a:off x="4874025" y="2807318"/>
            <a:ext cx="4261282" cy="1761108"/>
          </a:xfrm>
        </p:spPr>
        <p:txBody>
          <a:bodyPr anchor="t">
            <a:normAutofit/>
          </a:bodyPr>
          <a:lstStyle/>
          <a:p>
            <a:r>
              <a:rPr lang="nl-NL" sz="4000" dirty="0"/>
              <a:t>Een zakdoek </a:t>
            </a:r>
            <a:br>
              <a:rPr lang="nl-NL" sz="4000" dirty="0"/>
            </a:br>
            <a:r>
              <a:rPr lang="nl-NL" sz="4000" dirty="0"/>
              <a:t>vol dromen</a:t>
            </a:r>
          </a:p>
        </p:txBody>
      </p:sp>
      <p:sp>
        <p:nvSpPr>
          <p:cNvPr id="39" name="Ondertitel 2">
            <a:extLst>
              <a:ext uri="{FF2B5EF4-FFF2-40B4-BE49-F238E27FC236}">
                <a16:creationId xmlns:a16="http://schemas.microsoft.com/office/drawing/2014/main" id="{A7735051-777A-4156-8069-DE0BF8C0D040}"/>
              </a:ext>
            </a:extLst>
          </p:cNvPr>
          <p:cNvSpPr txBox="1">
            <a:spLocks/>
          </p:cNvSpPr>
          <p:nvPr/>
        </p:nvSpPr>
        <p:spPr>
          <a:xfrm>
            <a:off x="-1301416" y="1993897"/>
            <a:ext cx="5048250" cy="131218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sz="1800" dirty="0"/>
          </a:p>
          <a:p>
            <a:r>
              <a:rPr lang="nl-NL" sz="1800" dirty="0"/>
              <a:t> Minioren</a:t>
            </a:r>
            <a:br>
              <a:rPr lang="nl-NL" sz="1800" dirty="0"/>
            </a:br>
            <a:r>
              <a:rPr lang="nl-NL" sz="1800" dirty="0"/>
              <a:t>Jong Nederland Diessen </a:t>
            </a:r>
          </a:p>
        </p:txBody>
      </p:sp>
      <p:pic>
        <p:nvPicPr>
          <p:cNvPr id="40" name="Afbeelding 39">
            <a:extLst>
              <a:ext uri="{FF2B5EF4-FFF2-40B4-BE49-F238E27FC236}">
                <a16:creationId xmlns:a16="http://schemas.microsoft.com/office/drawing/2014/main" id="{C3B8BEB7-A096-45D6-AFC7-19145A19A18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5825" y="726148"/>
            <a:ext cx="1097566" cy="1097566"/>
          </a:xfrm>
          <a:prstGeom prst="rect">
            <a:avLst/>
          </a:prstGeom>
        </p:spPr>
      </p:pic>
      <p:sp>
        <p:nvSpPr>
          <p:cNvPr id="42" name="Rechthoek 41">
            <a:extLst>
              <a:ext uri="{FF2B5EF4-FFF2-40B4-BE49-F238E27FC236}">
                <a16:creationId xmlns:a16="http://schemas.microsoft.com/office/drawing/2014/main" id="{F05C1CCD-26D5-4961-8910-1EE31D56EF41}"/>
              </a:ext>
            </a:extLst>
          </p:cNvPr>
          <p:cNvSpPr/>
          <p:nvPr/>
        </p:nvSpPr>
        <p:spPr>
          <a:xfrm>
            <a:off x="0" y="1993896"/>
            <a:ext cx="2445419" cy="5588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3" name="Rechthoek 42">
            <a:extLst>
              <a:ext uri="{FF2B5EF4-FFF2-40B4-BE49-F238E27FC236}">
                <a16:creationId xmlns:a16="http://schemas.microsoft.com/office/drawing/2014/main" id="{B708B944-503A-46D5-A312-8CB61AC254F7}"/>
              </a:ext>
            </a:extLst>
          </p:cNvPr>
          <p:cNvSpPr/>
          <p:nvPr/>
        </p:nvSpPr>
        <p:spPr>
          <a:xfrm>
            <a:off x="-1" y="3440630"/>
            <a:ext cx="2445420" cy="8028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4" name="Rechthoek 43">
            <a:extLst>
              <a:ext uri="{FF2B5EF4-FFF2-40B4-BE49-F238E27FC236}">
                <a16:creationId xmlns:a16="http://schemas.microsoft.com/office/drawing/2014/main" id="{964C2622-16DD-4D56-B200-BF7D887DDEFA}"/>
              </a:ext>
            </a:extLst>
          </p:cNvPr>
          <p:cNvSpPr/>
          <p:nvPr/>
        </p:nvSpPr>
        <p:spPr>
          <a:xfrm>
            <a:off x="0" y="0"/>
            <a:ext cx="2445419" cy="5588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5" name="Ondertitel 2">
            <a:extLst>
              <a:ext uri="{FF2B5EF4-FFF2-40B4-BE49-F238E27FC236}">
                <a16:creationId xmlns:a16="http://schemas.microsoft.com/office/drawing/2014/main" id="{C490C3DB-3A70-4DAA-AB2B-8FB1FC464EE9}"/>
              </a:ext>
            </a:extLst>
          </p:cNvPr>
          <p:cNvSpPr txBox="1">
            <a:spLocks/>
          </p:cNvSpPr>
          <p:nvPr/>
        </p:nvSpPr>
        <p:spPr>
          <a:xfrm>
            <a:off x="-1309517" y="3685773"/>
            <a:ext cx="5048250" cy="131218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800" dirty="0"/>
              <a:t>Minioren team</a:t>
            </a:r>
          </a:p>
          <a:p>
            <a:r>
              <a:rPr lang="nl-NL" sz="1800" dirty="0"/>
              <a:t>Niels, Suzan en Kim</a:t>
            </a:r>
          </a:p>
        </p:txBody>
      </p:sp>
      <p:sp>
        <p:nvSpPr>
          <p:cNvPr id="46" name="Rechthoek 45">
            <a:extLst>
              <a:ext uri="{FF2B5EF4-FFF2-40B4-BE49-F238E27FC236}">
                <a16:creationId xmlns:a16="http://schemas.microsoft.com/office/drawing/2014/main" id="{0E1108FE-1718-43F8-AB6D-81EDA6ECD42F}"/>
              </a:ext>
            </a:extLst>
          </p:cNvPr>
          <p:cNvSpPr/>
          <p:nvPr/>
        </p:nvSpPr>
        <p:spPr>
          <a:xfrm>
            <a:off x="-8102" y="4997958"/>
            <a:ext cx="2445419" cy="18600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1461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Afbeelding 17" descr="Afbeelding met kleding, verschillende&#10;&#10;Automatisch gegenereerde beschrijving">
            <a:extLst>
              <a:ext uri="{FF2B5EF4-FFF2-40B4-BE49-F238E27FC236}">
                <a16:creationId xmlns:a16="http://schemas.microsoft.com/office/drawing/2014/main" id="{5E3E3E1A-F808-4FAE-97EF-3BE2ADBD001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200000">
            <a:off x="1580973" y="-1643117"/>
            <a:ext cx="9189402" cy="12351347"/>
          </a:xfrm>
          <a:prstGeom prst="rect">
            <a:avLst/>
          </a:prstGeom>
        </p:spPr>
      </p:pic>
      <p:sp>
        <p:nvSpPr>
          <p:cNvPr id="3" name="Tijdelijke aanduiding voor inhoud 2">
            <a:extLst>
              <a:ext uri="{FF2B5EF4-FFF2-40B4-BE49-F238E27FC236}">
                <a16:creationId xmlns:a16="http://schemas.microsoft.com/office/drawing/2014/main" id="{C03DF088-0F99-41CC-BC7F-3797D7B4531F}"/>
              </a:ext>
            </a:extLst>
          </p:cNvPr>
          <p:cNvSpPr>
            <a:spLocks noGrp="1"/>
          </p:cNvSpPr>
          <p:nvPr>
            <p:ph idx="1"/>
          </p:nvPr>
        </p:nvSpPr>
        <p:spPr>
          <a:xfrm>
            <a:off x="5149049" y="1328475"/>
            <a:ext cx="5530048" cy="4351338"/>
          </a:xfrm>
        </p:spPr>
        <p:txBody>
          <a:bodyPr anchor="t">
            <a:normAutofit fontScale="25000" lnSpcReduction="20000"/>
          </a:bodyPr>
          <a:lstStyle/>
          <a:p>
            <a:pPr marL="0" indent="0" algn="ctr">
              <a:buNone/>
            </a:pPr>
            <a:r>
              <a:rPr lang="nl-NL" sz="6400" dirty="0"/>
              <a:t>Zakdoek was een beetje sip</a:t>
            </a:r>
          </a:p>
          <a:p>
            <a:pPr marL="0" indent="0" algn="ctr">
              <a:buNone/>
            </a:pPr>
            <a:r>
              <a:rPr lang="nl-NL" sz="6400" dirty="0"/>
              <a:t>Hij zei zachtjes tegen de sokken in dezelfde la</a:t>
            </a:r>
          </a:p>
          <a:p>
            <a:pPr algn="ctr"/>
            <a:endParaRPr lang="nl-NL" sz="6400" dirty="0"/>
          </a:p>
          <a:p>
            <a:pPr marL="0" indent="0" algn="ctr">
              <a:buNone/>
            </a:pPr>
            <a:r>
              <a:rPr lang="nl-NL" sz="6400" dirty="0"/>
              <a:t>Ik ben niet cool, ik ben niet hip</a:t>
            </a:r>
          </a:p>
          <a:p>
            <a:pPr marL="0" indent="0" algn="ctr">
              <a:buNone/>
            </a:pPr>
            <a:r>
              <a:rPr lang="nl-NL" sz="6400" dirty="0"/>
              <a:t>Jullie stappen elke dag gezellig rond en gaan op pad aan de voeten</a:t>
            </a:r>
          </a:p>
          <a:p>
            <a:pPr marL="0" indent="0" algn="ctr">
              <a:buNone/>
            </a:pPr>
            <a:r>
              <a:rPr lang="nl-NL" sz="6400" dirty="0"/>
              <a:t>Ik verdwijn in een broekzak en zie alleen maar vieze snoeten</a:t>
            </a:r>
          </a:p>
          <a:p>
            <a:pPr marL="0" indent="0" algn="ctr">
              <a:buNone/>
            </a:pPr>
            <a:r>
              <a:rPr lang="nl-NL" sz="6400" dirty="0"/>
              <a:t>Was ik maar een mooie tent dan kon ik fijn mee gaan kamperen</a:t>
            </a:r>
          </a:p>
          <a:p>
            <a:pPr marL="0" indent="0" algn="ctr">
              <a:buNone/>
            </a:pPr>
            <a:r>
              <a:rPr lang="nl-NL" sz="6400" dirty="0"/>
              <a:t>Of vlieger, dan zou ik vliegen leren!</a:t>
            </a:r>
          </a:p>
          <a:p>
            <a:pPr marL="0" indent="0" algn="ctr">
              <a:buNone/>
            </a:pPr>
            <a:r>
              <a:rPr lang="nl-NL" sz="6400" dirty="0"/>
              <a:t>Was ik maar zo sterk als de boodschappentas, die elke week mee naar de winkel mag</a:t>
            </a:r>
          </a:p>
          <a:p>
            <a:pPr marL="0" indent="0" algn="ctr">
              <a:buNone/>
            </a:pPr>
            <a:r>
              <a:rPr lang="nl-NL" sz="6400" dirty="0"/>
              <a:t>Of een pop met mooie oogjes en een lieve lach!</a:t>
            </a:r>
          </a:p>
          <a:p>
            <a:pPr algn="ctr"/>
            <a:endParaRPr lang="nl-NL" sz="6400" dirty="0"/>
          </a:p>
          <a:p>
            <a:pPr marL="0" indent="0" algn="ctr">
              <a:buNone/>
            </a:pPr>
            <a:r>
              <a:rPr lang="nl-NL" sz="6400" dirty="0"/>
              <a:t>De sokken lachten zachtjes, wat een rare dromen en wensen.</a:t>
            </a:r>
          </a:p>
          <a:p>
            <a:pPr marL="0" indent="0" algn="ctr">
              <a:buNone/>
            </a:pPr>
            <a:r>
              <a:rPr lang="nl-NL" sz="6400" dirty="0"/>
              <a:t>Wie gaat dat voor hem regelen dan? Bestaan er zulke mensen?</a:t>
            </a:r>
          </a:p>
          <a:p>
            <a:pPr algn="ctr"/>
            <a:endParaRPr lang="nl-NL" sz="6400" dirty="0"/>
          </a:p>
          <a:p>
            <a:pPr marL="0" indent="0" algn="ctr">
              <a:buNone/>
            </a:pPr>
            <a:r>
              <a:rPr lang="nl-NL" sz="6400" dirty="0"/>
              <a:t>Zakdoek zei met een glimlach  “laat mij er dan maar fijn over dromen </a:t>
            </a:r>
          </a:p>
          <a:p>
            <a:pPr marL="0" indent="0" algn="ctr">
              <a:buNone/>
            </a:pPr>
            <a:r>
              <a:rPr lang="nl-NL" sz="6400" dirty="0"/>
              <a:t>en wie weet, laat een </a:t>
            </a:r>
            <a:r>
              <a:rPr lang="nl-NL" sz="6400" dirty="0" err="1"/>
              <a:t>Minioor</a:t>
            </a:r>
            <a:r>
              <a:rPr lang="nl-NL" sz="6400" dirty="0"/>
              <a:t> mijn dromen nog eens uitkomen”. </a:t>
            </a:r>
          </a:p>
          <a:p>
            <a:endParaRPr lang="nl-NL" dirty="0"/>
          </a:p>
        </p:txBody>
      </p:sp>
    </p:spTree>
    <p:extLst>
      <p:ext uri="{BB962C8B-B14F-4D97-AF65-F5344CB8AC3E}">
        <p14:creationId xmlns:p14="http://schemas.microsoft.com/office/powerpoint/2010/main" val="162191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10D935-54D2-41A2-A687-2E5E44321809}"/>
              </a:ext>
            </a:extLst>
          </p:cNvPr>
          <p:cNvSpPr>
            <a:spLocks noGrp="1"/>
          </p:cNvSpPr>
          <p:nvPr>
            <p:ph type="title"/>
          </p:nvPr>
        </p:nvSpPr>
        <p:spPr>
          <a:xfrm>
            <a:off x="589560" y="856180"/>
            <a:ext cx="4560584" cy="1128068"/>
          </a:xfrm>
        </p:spPr>
        <p:txBody>
          <a:bodyPr anchor="ctr">
            <a:normAutofit/>
          </a:bodyPr>
          <a:lstStyle/>
          <a:p>
            <a:r>
              <a:rPr lang="nl-NL" sz="2500" i="1"/>
              <a:t>Was ik maar een mooie tent dan kon ik fijn mee gaan kamperen</a:t>
            </a:r>
            <a:br>
              <a:rPr lang="nl-NL" sz="2500" dirty="0"/>
            </a:br>
            <a:endParaRPr lang="nl-NL" sz="2500" dirty="0"/>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922D5F5-3634-41DF-9EBA-9602C4374716}"/>
              </a:ext>
            </a:extLst>
          </p:cNvPr>
          <p:cNvSpPr>
            <a:spLocks noGrp="1"/>
          </p:cNvSpPr>
          <p:nvPr>
            <p:ph idx="1"/>
          </p:nvPr>
        </p:nvSpPr>
        <p:spPr>
          <a:xfrm>
            <a:off x="590719" y="2330505"/>
            <a:ext cx="4559425" cy="3979585"/>
          </a:xfrm>
        </p:spPr>
        <p:txBody>
          <a:bodyPr anchor="ctr">
            <a:normAutofit/>
          </a:bodyPr>
          <a:lstStyle/>
          <a:p>
            <a:pPr marL="0" indent="0">
              <a:buNone/>
            </a:pPr>
            <a:r>
              <a:rPr lang="nl-NL" sz="2000" dirty="0"/>
              <a:t>Maak van een zakdoek een tent. Gebruik lego, </a:t>
            </a:r>
            <a:r>
              <a:rPr lang="nl-NL" sz="2000" dirty="0" err="1"/>
              <a:t>playmobiel</a:t>
            </a:r>
            <a:r>
              <a:rPr lang="nl-NL" sz="2000" dirty="0"/>
              <a:t>, spulletjes uit een poppenhuis of knutselspullen om er een mooie kampeer plek van te maken. </a:t>
            </a:r>
          </a:p>
          <a:p>
            <a:pPr marL="0" indent="0">
              <a:buNone/>
            </a:pPr>
            <a:r>
              <a:rPr lang="nl-NL" sz="2000" dirty="0"/>
              <a:t>Speel hier gerust mee!</a:t>
            </a:r>
          </a:p>
          <a:p>
            <a:pPr marL="0" indent="0">
              <a:buNone/>
            </a:pPr>
            <a:endParaRPr lang="nl-NL" sz="2000" dirty="0"/>
          </a:p>
          <a:p>
            <a:pPr marL="0" indent="0">
              <a:buNone/>
            </a:pPr>
            <a:r>
              <a:rPr lang="nl-NL" sz="2000" dirty="0"/>
              <a:t>Stuur ons een foto van de kampeer plek en laat ons weten wat er allemaal gebeurd op jullie kleine mini vakantie. </a:t>
            </a:r>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pentekening&#10;&#10;Automatisch gegenereerde beschrijving">
            <a:extLst>
              <a:ext uri="{FF2B5EF4-FFF2-40B4-BE49-F238E27FC236}">
                <a16:creationId xmlns:a16="http://schemas.microsoft.com/office/drawing/2014/main" id="{7A52FEC7-3BBB-4DB3-A2B3-EEA8D66BA31F}"/>
              </a:ext>
            </a:extLst>
          </p:cNvPr>
          <p:cNvPicPr>
            <a:picLocks noChangeAspect="1"/>
          </p:cNvPicPr>
          <p:nvPr/>
        </p:nvPicPr>
        <p:blipFill rotWithShape="1">
          <a:blip r:embed="rId2">
            <a:extLst>
              <a:ext uri="{28A0092B-C50C-407E-A947-70E740481C1C}">
                <a14:useLocalDpi xmlns:a14="http://schemas.microsoft.com/office/drawing/2010/main" val="0"/>
              </a:ext>
            </a:extLst>
          </a:blip>
          <a:srcRect l="28466" r="19293" b="1"/>
          <a:stretch/>
        </p:blipFill>
        <p:spPr>
          <a:xfrm>
            <a:off x="5977788" y="799352"/>
            <a:ext cx="5425410" cy="5259296"/>
          </a:xfrm>
          <a:prstGeom prst="rect">
            <a:avLst/>
          </a:prstGeom>
        </p:spPr>
      </p:pic>
    </p:spTree>
    <p:extLst>
      <p:ext uri="{BB962C8B-B14F-4D97-AF65-F5344CB8AC3E}">
        <p14:creationId xmlns:p14="http://schemas.microsoft.com/office/powerpoint/2010/main" val="31506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56C373-C4F8-42E0-AC4D-4568960C5407}"/>
              </a:ext>
            </a:extLst>
          </p:cNvPr>
          <p:cNvSpPr>
            <a:spLocks noGrp="1"/>
          </p:cNvSpPr>
          <p:nvPr>
            <p:ph type="title"/>
          </p:nvPr>
        </p:nvSpPr>
        <p:spPr>
          <a:xfrm>
            <a:off x="589560" y="856180"/>
            <a:ext cx="4560584" cy="1128068"/>
          </a:xfrm>
        </p:spPr>
        <p:txBody>
          <a:bodyPr anchor="ctr">
            <a:normAutofit/>
          </a:bodyPr>
          <a:lstStyle/>
          <a:p>
            <a:r>
              <a:rPr lang="nl-NL" sz="2800" i="1" dirty="0"/>
              <a:t>Of vlieger, dan zou ik vliegen leren</a:t>
            </a:r>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C93C396-FFB3-4DA8-A2CB-A2D3103B0E43}"/>
              </a:ext>
            </a:extLst>
          </p:cNvPr>
          <p:cNvSpPr>
            <a:spLocks noGrp="1"/>
          </p:cNvSpPr>
          <p:nvPr>
            <p:ph idx="1"/>
          </p:nvPr>
        </p:nvSpPr>
        <p:spPr>
          <a:xfrm>
            <a:off x="590719" y="2330505"/>
            <a:ext cx="4559425" cy="3979585"/>
          </a:xfrm>
        </p:spPr>
        <p:txBody>
          <a:bodyPr anchor="ctr">
            <a:normAutofit/>
          </a:bodyPr>
          <a:lstStyle/>
          <a:p>
            <a:pPr marL="0" indent="0">
              <a:buNone/>
            </a:pPr>
            <a:r>
              <a:rPr lang="nl-NL" sz="2000" dirty="0"/>
              <a:t>Stop iets zwaars in de zakdoek en bind dit met een touwtje of elastiek goed vast. Teken een gezicht op een vel papier en probeer de zakdoek op de neus te mikken.</a:t>
            </a:r>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70FE6180-4B05-4D26-93C3-C14C050B9B07}"/>
              </a:ext>
            </a:extLst>
          </p:cNvPr>
          <p:cNvPicPr>
            <a:picLocks noChangeAspect="1"/>
          </p:cNvPicPr>
          <p:nvPr/>
        </p:nvPicPr>
        <p:blipFill rotWithShape="1">
          <a:blip r:embed="rId2"/>
          <a:srcRect r="14636" b="-1"/>
          <a:stretch/>
        </p:blipFill>
        <p:spPr>
          <a:xfrm>
            <a:off x="5977788" y="799352"/>
            <a:ext cx="5425410" cy="5259296"/>
          </a:xfrm>
          <a:prstGeom prst="rect">
            <a:avLst/>
          </a:prstGeom>
        </p:spPr>
      </p:pic>
    </p:spTree>
    <p:extLst>
      <p:ext uri="{BB962C8B-B14F-4D97-AF65-F5344CB8AC3E}">
        <p14:creationId xmlns:p14="http://schemas.microsoft.com/office/powerpoint/2010/main" val="240460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F284BE-5145-46EB-B825-E6CD3003C17C}"/>
              </a:ext>
            </a:extLst>
          </p:cNvPr>
          <p:cNvSpPr>
            <a:spLocks noGrp="1"/>
          </p:cNvSpPr>
          <p:nvPr>
            <p:ph type="title"/>
          </p:nvPr>
        </p:nvSpPr>
        <p:spPr>
          <a:xfrm>
            <a:off x="589560" y="856180"/>
            <a:ext cx="4560584" cy="1128068"/>
          </a:xfrm>
        </p:spPr>
        <p:txBody>
          <a:bodyPr anchor="ctr">
            <a:noAutofit/>
          </a:bodyPr>
          <a:lstStyle/>
          <a:p>
            <a:r>
              <a:rPr lang="nl-NL" sz="2800" i="1" dirty="0"/>
              <a:t>Was ik maar zo sterk als de boodschappentas, die elke week mee naar de winkel mag</a:t>
            </a:r>
            <a:br>
              <a:rPr lang="nl-NL" sz="2800" i="1" dirty="0"/>
            </a:br>
            <a:endParaRPr lang="nl-NL" sz="2800" i="1" dirty="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E043B5C-C8DE-4895-9205-52BEA5F2E789}"/>
              </a:ext>
            </a:extLst>
          </p:cNvPr>
          <p:cNvSpPr>
            <a:spLocks noGrp="1"/>
          </p:cNvSpPr>
          <p:nvPr>
            <p:ph idx="1"/>
          </p:nvPr>
        </p:nvSpPr>
        <p:spPr>
          <a:xfrm>
            <a:off x="590719" y="2330505"/>
            <a:ext cx="4559425" cy="3979585"/>
          </a:xfrm>
        </p:spPr>
        <p:txBody>
          <a:bodyPr anchor="ctr">
            <a:normAutofit/>
          </a:bodyPr>
          <a:lstStyle/>
          <a:p>
            <a:pPr marL="0" indent="0">
              <a:buNone/>
            </a:pPr>
            <a:r>
              <a:rPr lang="nl-NL" sz="2000" dirty="0"/>
              <a:t>Leg verschillende voorwerpen op de zakdoek. Kun je nu de zakdoek bij de hoekjes oppakken zonder dat er iets uit valt? Past er meer bij? Laat op een foto zien hoeveel jij in een zakdoek kunt dragen</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2317DC8B-BA24-4487-B0B5-C5AB38BCC744}"/>
              </a:ext>
            </a:extLst>
          </p:cNvPr>
          <p:cNvPicPr>
            <a:picLocks noChangeAspect="1"/>
          </p:cNvPicPr>
          <p:nvPr/>
        </p:nvPicPr>
        <p:blipFill rotWithShape="1">
          <a:blip r:embed="rId2"/>
          <a:srcRect t="745" b="829"/>
          <a:stretch/>
        </p:blipFill>
        <p:spPr>
          <a:xfrm>
            <a:off x="5977788" y="799352"/>
            <a:ext cx="5425410" cy="5259296"/>
          </a:xfrm>
          <a:prstGeom prst="rect">
            <a:avLst/>
          </a:prstGeom>
        </p:spPr>
      </p:pic>
    </p:spTree>
    <p:extLst>
      <p:ext uri="{BB962C8B-B14F-4D97-AF65-F5344CB8AC3E}">
        <p14:creationId xmlns:p14="http://schemas.microsoft.com/office/powerpoint/2010/main" val="68494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F85D45-E499-4D76-B156-BA2A001BA4C4}"/>
              </a:ext>
            </a:extLst>
          </p:cNvPr>
          <p:cNvSpPr>
            <a:spLocks noGrp="1"/>
          </p:cNvSpPr>
          <p:nvPr>
            <p:ph type="title"/>
          </p:nvPr>
        </p:nvSpPr>
        <p:spPr>
          <a:xfrm>
            <a:off x="589560" y="856180"/>
            <a:ext cx="4560584" cy="1128068"/>
          </a:xfrm>
        </p:spPr>
        <p:txBody>
          <a:bodyPr anchor="ctr">
            <a:normAutofit/>
          </a:bodyPr>
          <a:lstStyle/>
          <a:p>
            <a:r>
              <a:rPr lang="nl-NL" sz="2500" i="1"/>
              <a:t>Of een pop met mooie oogjes en een lieve lach!</a:t>
            </a:r>
            <a:br>
              <a:rPr lang="nl-NL" sz="2500"/>
            </a:br>
            <a:endParaRPr lang="nl-NL" sz="25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B71A964-6620-4369-B87B-01BCD76D4243}"/>
              </a:ext>
            </a:extLst>
          </p:cNvPr>
          <p:cNvSpPr>
            <a:spLocks noGrp="1"/>
          </p:cNvSpPr>
          <p:nvPr>
            <p:ph idx="1"/>
          </p:nvPr>
        </p:nvSpPr>
        <p:spPr>
          <a:xfrm>
            <a:off x="590719" y="2330505"/>
            <a:ext cx="4559425" cy="3979585"/>
          </a:xfrm>
        </p:spPr>
        <p:txBody>
          <a:bodyPr anchor="ctr">
            <a:normAutofit/>
          </a:bodyPr>
          <a:lstStyle/>
          <a:p>
            <a:pPr marL="0" indent="0">
              <a:buNone/>
            </a:pPr>
            <a:r>
              <a:rPr lang="nl-NL" sz="2000" dirty="0"/>
              <a:t>Maak een popje van een zakdoek</a:t>
            </a:r>
          </a:p>
          <a:p>
            <a:pPr marL="0" indent="0">
              <a:buNone/>
            </a:pPr>
            <a:r>
              <a:rPr lang="nl-NL" sz="2000" dirty="0"/>
              <a:t>Wij zijn benieuwd hoe het popje eruit ziet en welke naam het gekregen heeft. </a:t>
            </a:r>
          </a:p>
          <a:p>
            <a:pPr marL="0" indent="0">
              <a:buNone/>
            </a:pPr>
            <a:r>
              <a:rPr lang="nl-NL" sz="2000" dirty="0"/>
              <a:t>Stuur je ons een foto?</a:t>
            </a:r>
          </a:p>
          <a:p>
            <a:pPr marL="0" indent="0">
              <a:buNone/>
            </a:pPr>
            <a:endParaRPr lang="nl-NL"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2F1E2DDC-6D30-495E-989C-5C4A74B75100}"/>
              </a:ext>
            </a:extLst>
          </p:cNvPr>
          <p:cNvPicPr>
            <a:picLocks noChangeAspect="1"/>
          </p:cNvPicPr>
          <p:nvPr/>
        </p:nvPicPr>
        <p:blipFill rotWithShape="1">
          <a:blip r:embed="rId2">
            <a:extLst>
              <a:ext uri="{28A0092B-C50C-407E-A947-70E740481C1C}">
                <a14:useLocalDpi xmlns:a14="http://schemas.microsoft.com/office/drawing/2010/main" val="0"/>
              </a:ext>
            </a:extLst>
          </a:blip>
          <a:srcRect l="4183" r="29578" b="2"/>
          <a:stretch/>
        </p:blipFill>
        <p:spPr>
          <a:xfrm>
            <a:off x="5873189" y="856180"/>
            <a:ext cx="5425410" cy="5259296"/>
          </a:xfrm>
          <a:prstGeom prst="rect">
            <a:avLst/>
          </a:prstGeom>
        </p:spPr>
      </p:pic>
    </p:spTree>
    <p:extLst>
      <p:ext uri="{BB962C8B-B14F-4D97-AF65-F5344CB8AC3E}">
        <p14:creationId xmlns:p14="http://schemas.microsoft.com/office/powerpoint/2010/main" val="258732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4F91556-957D-41EE-B5C2-AEF513673872}"/>
              </a:ext>
            </a:extLst>
          </p:cNvPr>
          <p:cNvSpPr>
            <a:spLocks noGrp="1"/>
          </p:cNvSpPr>
          <p:nvPr>
            <p:ph type="title"/>
          </p:nvPr>
        </p:nvSpPr>
        <p:spPr>
          <a:xfrm>
            <a:off x="1524000" y="686875"/>
            <a:ext cx="9144000" cy="4618548"/>
          </a:xfrm>
        </p:spPr>
        <p:txBody>
          <a:bodyPr vert="horz" lIns="91440" tIns="45720" rIns="91440" bIns="45720" rtlCol="0" anchor="ctr">
            <a:normAutofit/>
          </a:bodyPr>
          <a:lstStyle/>
          <a:p>
            <a:pPr algn="ctr"/>
            <a:r>
              <a:rPr lang="en-US" sz="1800" kern="1200" dirty="0" err="1">
                <a:solidFill>
                  <a:schemeClr val="tx1"/>
                </a:solidFill>
                <a:latin typeface="+mj-lt"/>
                <a:ea typeface="+mj-ea"/>
                <a:cs typeface="+mj-cs"/>
              </a:rPr>
              <a:t>Lieve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Minioren</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Wij</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wensen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dromen</a:t>
            </a:r>
            <a:r>
              <a:rPr lang="en-US" sz="1800" kern="1200" dirty="0">
                <a:solidFill>
                  <a:schemeClr val="tx1"/>
                </a:solidFill>
                <a:latin typeface="+mj-lt"/>
                <a:ea typeface="+mj-ea"/>
                <a:cs typeface="+mj-cs"/>
              </a:rPr>
              <a:t> van </a:t>
            </a:r>
            <a:r>
              <a:rPr lang="en-US" sz="1800" kern="1200" dirty="0" err="1">
                <a:solidFill>
                  <a:schemeClr val="tx1"/>
                </a:solidFill>
                <a:latin typeface="+mj-lt"/>
                <a:ea typeface="+mj-ea"/>
                <a:cs typeface="+mj-cs"/>
              </a:rPr>
              <a:t>gezellige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Minioren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middagen</a:t>
            </a:r>
            <a:r>
              <a:rPr lang="en-US" sz="1800" kern="1200" dirty="0">
                <a:solidFill>
                  <a:schemeClr val="tx1"/>
                </a:solidFill>
                <a:latin typeface="+mj-lt"/>
                <a:ea typeface="+mj-ea"/>
                <a:cs typeface="+mj-cs"/>
              </a:rPr>
              <a:t>. </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Jij</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ook</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Wij</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zijn</a:t>
            </a:r>
            <a:r>
              <a:rPr lang="en-US" sz="1800" kern="1200" dirty="0">
                <a:solidFill>
                  <a:schemeClr val="tx1"/>
                </a:solidFill>
                <a:latin typeface="+mj-lt"/>
                <a:ea typeface="+mj-ea"/>
                <a:cs typeface="+mj-cs"/>
              </a:rPr>
              <a:t> heel </a:t>
            </a:r>
            <a:r>
              <a:rPr lang="en-US" sz="1800" kern="1200" dirty="0" err="1">
                <a:solidFill>
                  <a:schemeClr val="tx1"/>
                </a:solidFill>
                <a:latin typeface="+mj-lt"/>
                <a:ea typeface="+mj-ea"/>
                <a:cs typeface="+mj-cs"/>
              </a:rPr>
              <a:t>benieuwd</a:t>
            </a:r>
            <a:r>
              <a:rPr lang="en-US" sz="1800" dirty="0"/>
              <a:t>; </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Welk </a:t>
            </a:r>
            <a:r>
              <a:rPr lang="en-US" sz="1800" kern="1200" dirty="0" err="1">
                <a:solidFill>
                  <a:schemeClr val="tx1"/>
                </a:solidFill>
                <a:latin typeface="+mj-lt"/>
                <a:ea typeface="+mj-ea"/>
                <a:cs typeface="+mj-cs"/>
              </a:rPr>
              <a:t>boek</a:t>
            </a:r>
            <a:r>
              <a:rPr lang="en-US" sz="1800" kern="1200" dirty="0">
                <a:solidFill>
                  <a:schemeClr val="tx1"/>
                </a:solidFill>
                <a:latin typeface="+mj-lt"/>
                <a:ea typeface="+mj-ea"/>
                <a:cs typeface="+mj-cs"/>
              </a:rPr>
              <a:t> is heel </a:t>
            </a:r>
            <a:r>
              <a:rPr lang="en-US" sz="1800" kern="1200" dirty="0" err="1">
                <a:solidFill>
                  <a:schemeClr val="tx1"/>
                </a:solidFill>
                <a:latin typeface="+mj-lt"/>
                <a:ea typeface="+mj-ea"/>
                <a:cs typeface="+mj-cs"/>
              </a:rPr>
              <a:t>leuk</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stoer</a:t>
            </a:r>
            <a:r>
              <a:rPr lang="en-US" sz="1800" kern="1200" dirty="0">
                <a:solidFill>
                  <a:schemeClr val="tx1"/>
                </a:solidFill>
                <a:latin typeface="+mj-lt"/>
                <a:ea typeface="+mj-ea"/>
                <a:cs typeface="+mj-cs"/>
              </a:rPr>
              <a:t> of </a:t>
            </a:r>
            <a:r>
              <a:rPr lang="en-US" sz="1800" kern="1200" dirty="0" err="1">
                <a:solidFill>
                  <a:schemeClr val="tx1"/>
                </a:solidFill>
                <a:latin typeface="+mj-lt"/>
                <a:ea typeface="+mj-ea"/>
                <a:cs typeface="+mj-cs"/>
              </a:rPr>
              <a:t>grappig</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kunnen</a:t>
            </a:r>
            <a:r>
              <a:rPr lang="en-US" sz="1800" kern="1200" dirty="0">
                <a:solidFill>
                  <a:schemeClr val="tx1"/>
                </a:solidFill>
                <a:latin typeface="+mj-lt"/>
                <a:ea typeface="+mj-ea"/>
                <a:cs typeface="+mj-cs"/>
              </a:rPr>
              <a:t> we </a:t>
            </a:r>
            <a:r>
              <a:rPr lang="en-US" sz="1800" kern="1200" dirty="0" err="1">
                <a:solidFill>
                  <a:schemeClr val="tx1"/>
                </a:solidFill>
                <a:latin typeface="+mj-lt"/>
                <a:ea typeface="+mj-ea"/>
                <a:cs typeface="+mj-cs"/>
              </a:rPr>
              <a:t>samen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keertje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lezen</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 Wat </a:t>
            </a:r>
            <a:r>
              <a:rPr lang="en-US" sz="1800" kern="1200" dirty="0" err="1">
                <a:solidFill>
                  <a:schemeClr val="tx1"/>
                </a:solidFill>
                <a:latin typeface="+mj-lt"/>
                <a:ea typeface="+mj-ea"/>
                <a:cs typeface="+mj-cs"/>
              </a:rPr>
              <a:t>zou</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jij</a:t>
            </a:r>
            <a:r>
              <a:rPr lang="en-US" sz="1800" kern="1200" dirty="0">
                <a:solidFill>
                  <a:schemeClr val="tx1"/>
                </a:solidFill>
                <a:latin typeface="+mj-lt"/>
                <a:ea typeface="+mj-ea"/>
                <a:cs typeface="+mj-cs"/>
              </a:rPr>
              <a:t> heel </a:t>
            </a:r>
            <a:r>
              <a:rPr lang="en-US" sz="1800" kern="1200" dirty="0" err="1">
                <a:solidFill>
                  <a:schemeClr val="tx1"/>
                </a:solidFill>
                <a:latin typeface="+mj-lt"/>
                <a:ea typeface="+mj-ea"/>
                <a:cs typeface="+mj-cs"/>
              </a:rPr>
              <a:t>graag</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weer</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bij</a:t>
            </a:r>
            <a:r>
              <a:rPr lang="en-US" sz="1800" kern="1200" dirty="0">
                <a:solidFill>
                  <a:schemeClr val="tx1"/>
                </a:solidFill>
                <a:latin typeface="+mj-lt"/>
                <a:ea typeface="+mj-ea"/>
                <a:cs typeface="+mj-cs"/>
              </a:rPr>
              <a:t> de </a:t>
            </a:r>
            <a:r>
              <a:rPr lang="en-US" sz="1800" kern="1200" dirty="0" err="1">
                <a:solidFill>
                  <a:schemeClr val="tx1"/>
                </a:solidFill>
                <a:latin typeface="+mj-lt"/>
                <a:ea typeface="+mj-ea"/>
                <a:cs typeface="+mj-cs"/>
              </a:rPr>
              <a:t>Minioren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doen</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Schrijf</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briefje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stuur</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appje</a:t>
            </a:r>
            <a:r>
              <a:rPr lang="en-US" sz="1800" dirty="0"/>
              <a:t>, </a:t>
            </a:r>
            <a:r>
              <a:rPr lang="en-US" sz="1800" dirty="0" err="1"/>
              <a:t>maak</a:t>
            </a:r>
            <a:r>
              <a:rPr lang="en-US" sz="1800" dirty="0"/>
              <a:t> </a:t>
            </a:r>
            <a:r>
              <a:rPr lang="en-US" sz="1800" dirty="0" err="1"/>
              <a:t>een</a:t>
            </a:r>
            <a:r>
              <a:rPr lang="en-US" sz="1800" dirty="0"/>
              <a:t> </a:t>
            </a:r>
            <a:r>
              <a:rPr lang="en-US" sz="1800" dirty="0" err="1"/>
              <a:t>tekening</a:t>
            </a:r>
            <a:r>
              <a:rPr lang="en-US" sz="1800" dirty="0"/>
              <a:t> of collage </a:t>
            </a:r>
            <a:r>
              <a:rPr lang="en-US" sz="1800" dirty="0" err="1"/>
              <a:t>waarin</a:t>
            </a:r>
            <a:r>
              <a:rPr lang="en-US" sz="1800" dirty="0"/>
              <a:t> </a:t>
            </a:r>
            <a:r>
              <a:rPr lang="en-US" sz="1800" dirty="0" err="1"/>
              <a:t>wij</a:t>
            </a:r>
            <a:r>
              <a:rPr lang="en-US" sz="1800" dirty="0"/>
              <a:t> </a:t>
            </a:r>
            <a:r>
              <a:rPr lang="en-US" sz="1800" dirty="0" err="1"/>
              <a:t>kunnen</a:t>
            </a:r>
            <a:r>
              <a:rPr lang="en-US" sz="1800" dirty="0"/>
              <a:t> </a:t>
            </a:r>
            <a:r>
              <a:rPr lang="en-US" sz="1800" dirty="0" err="1"/>
              <a:t>lezen</a:t>
            </a:r>
            <a:r>
              <a:rPr lang="en-US" sz="1800" dirty="0"/>
              <a:t> </a:t>
            </a:r>
            <a:r>
              <a:rPr lang="en-US" sz="1800" dirty="0" err="1"/>
              <a:t>en</a:t>
            </a:r>
            <a:r>
              <a:rPr lang="en-US" sz="1800" dirty="0"/>
              <a:t> </a:t>
            </a:r>
            <a:r>
              <a:rPr lang="en-US" sz="1800" dirty="0" err="1"/>
              <a:t>zien</a:t>
            </a:r>
            <a:r>
              <a:rPr lang="en-US" sz="1800" dirty="0"/>
              <a:t> wat </a:t>
            </a:r>
            <a:r>
              <a:rPr lang="en-US" sz="1800" dirty="0" err="1"/>
              <a:t>jou</a:t>
            </a:r>
            <a:r>
              <a:rPr lang="en-US" sz="1800" dirty="0"/>
              <a:t> </a:t>
            </a:r>
            <a:r>
              <a:rPr lang="en-US" sz="1800" dirty="0" err="1"/>
              <a:t>wensen</a:t>
            </a:r>
            <a:r>
              <a:rPr lang="en-US" sz="1800" dirty="0"/>
              <a:t> </a:t>
            </a:r>
            <a:r>
              <a:rPr lang="en-US" sz="1800" dirty="0" err="1"/>
              <a:t>en</a:t>
            </a:r>
            <a:r>
              <a:rPr lang="en-US" sz="1800" dirty="0"/>
              <a:t> </a:t>
            </a:r>
            <a:r>
              <a:rPr lang="en-US" sz="1800" dirty="0" err="1"/>
              <a:t>dromen</a:t>
            </a:r>
            <a:r>
              <a:rPr lang="en-US" sz="1800" dirty="0"/>
              <a:t> </a:t>
            </a:r>
            <a:r>
              <a:rPr lang="en-US" sz="1800" dirty="0" err="1"/>
              <a:t>zijn</a:t>
            </a:r>
            <a:r>
              <a:rPr lang="en-US" sz="1800" dirty="0"/>
              <a:t>. </a:t>
            </a:r>
            <a:br>
              <a:rPr lang="en-US" sz="1800" dirty="0"/>
            </a:br>
            <a:endParaRPr lang="en-US" sz="1800" kern="1200" dirty="0">
              <a:solidFill>
                <a:schemeClr val="tx1"/>
              </a:solidFill>
              <a:latin typeface="+mj-lt"/>
              <a:ea typeface="+mj-ea"/>
              <a:cs typeface="+mj-cs"/>
            </a:endParaRPr>
          </a:p>
        </p:txBody>
      </p:sp>
      <p:cxnSp>
        <p:nvCxnSpPr>
          <p:cNvPr id="25" name="Straight Connector 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49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A6FA29-4874-47DA-A8D6-3CDE6D630EA1}"/>
              </a:ext>
            </a:extLst>
          </p:cNvPr>
          <p:cNvSpPr>
            <a:spLocks noGrp="1"/>
          </p:cNvSpPr>
          <p:nvPr>
            <p:ph type="title"/>
          </p:nvPr>
        </p:nvSpPr>
        <p:spPr>
          <a:xfrm>
            <a:off x="808638" y="386930"/>
            <a:ext cx="9236700" cy="1188950"/>
          </a:xfrm>
        </p:spPr>
        <p:txBody>
          <a:bodyPr anchor="b">
            <a:normAutofit/>
          </a:bodyPr>
          <a:lstStyle/>
          <a:p>
            <a:r>
              <a:rPr lang="nl-NL" sz="4600"/>
              <a:t>Voor wie nog extra opdrachtjes wil </a:t>
            </a:r>
            <a:r>
              <a:rPr lang="nl-NL" sz="4600">
                <a:sym typeface="Wingdings" panose="05000000000000000000" pitchFamily="2" charset="2"/>
              </a:rPr>
              <a:t> </a:t>
            </a:r>
            <a:endParaRPr lang="nl-NL" sz="46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1A038C4-BE12-48C5-9461-FA41B3B706DB}"/>
              </a:ext>
            </a:extLst>
          </p:cNvPr>
          <p:cNvSpPr>
            <a:spLocks noGrp="1"/>
          </p:cNvSpPr>
          <p:nvPr>
            <p:ph idx="1"/>
          </p:nvPr>
        </p:nvSpPr>
        <p:spPr>
          <a:xfrm>
            <a:off x="793660" y="2599509"/>
            <a:ext cx="10143668" cy="3435531"/>
          </a:xfrm>
        </p:spPr>
        <p:txBody>
          <a:bodyPr anchor="ctr">
            <a:normAutofit/>
          </a:bodyPr>
          <a:lstStyle/>
          <a:p>
            <a:r>
              <a:rPr lang="nl-NL" sz="1800" dirty="0"/>
              <a:t>Een zakdoek verdwijnt vaak in de broekzak. Kun jij hem bij jou zelf ergens verstoppen op een andere plek? Maak een foto, dan gaan wij raden waar je hem verstopt hebt!</a:t>
            </a:r>
          </a:p>
          <a:p>
            <a:pPr marL="0" indent="0">
              <a:buNone/>
            </a:pPr>
            <a:r>
              <a:rPr lang="nl-NL" sz="1800" dirty="0"/>
              <a:t>   Misschien wil iemand thuis ook wel eens raden!</a:t>
            </a:r>
          </a:p>
          <a:p>
            <a:r>
              <a:rPr lang="nl-NL" sz="1800" dirty="0"/>
              <a:t>Kun jij een figuur vouwen van een zakdoek?</a:t>
            </a:r>
          </a:p>
          <a:p>
            <a:r>
              <a:rPr lang="nl-NL" sz="1800" dirty="0"/>
              <a:t>Maak propjes van papier, dit zijn zogenaamd de snotjes ( </a:t>
            </a:r>
            <a:r>
              <a:rPr lang="nl-NL" sz="1800" dirty="0" err="1"/>
              <a:t>iewwww</a:t>
            </a:r>
            <a:r>
              <a:rPr lang="nl-NL" sz="1800" dirty="0"/>
              <a:t>). Leg de snotjes op tafel, neem de zakdoek in de hand en probeer met je ogen dicht zoveel mogelijk snotjes op te rapen met de zakdoek. Je hand mag de snotjes niet aanraken. Alleen de zakdoek, lukt het?</a:t>
            </a:r>
          </a:p>
          <a:p>
            <a:r>
              <a:rPr lang="nl-NL" sz="1800" dirty="0"/>
              <a:t>Sommige mensen maken een knoop in de zakdoek om iets te onthouden. Hoeveel knopen kun jij in je zakdoek maken?</a:t>
            </a:r>
          </a:p>
          <a:p>
            <a:r>
              <a:rPr lang="nl-NL" sz="1800" dirty="0"/>
              <a:t>Raad eens, hoe vaak kun je een zakdoek vouwen? Heb je een idee? Probeer het eens, lukt het zo vaak?</a:t>
            </a:r>
          </a:p>
          <a:p>
            <a:pPr marL="0" indent="0">
              <a:buNone/>
            </a:pPr>
            <a:endParaRPr lang="nl-NL" sz="1800" dirty="0"/>
          </a:p>
        </p:txBody>
      </p:sp>
    </p:spTree>
    <p:extLst>
      <p:ext uri="{BB962C8B-B14F-4D97-AF65-F5344CB8AC3E}">
        <p14:creationId xmlns:p14="http://schemas.microsoft.com/office/powerpoint/2010/main" val="46686001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196</TotalTime>
  <Words>627</Words>
  <Application>Microsoft Office PowerPoint</Application>
  <PresentationFormat>Breedbeeld</PresentationFormat>
  <Paragraphs>42</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Een zakdoek  vol dromen</vt:lpstr>
      <vt:lpstr>PowerPoint-presentatie</vt:lpstr>
      <vt:lpstr>Was ik maar een mooie tent dan kon ik fijn mee gaan kamperen </vt:lpstr>
      <vt:lpstr>Of vlieger, dan zou ik vliegen leren</vt:lpstr>
      <vt:lpstr>Was ik maar zo sterk als de boodschappentas, die elke week mee naar de winkel mag </vt:lpstr>
      <vt:lpstr>Of een pop met mooie oogjes en een lieve lach! </vt:lpstr>
      <vt:lpstr>Lieve Minioren  Wij wensen en dromen van gezellige Minioren middagen.   Jij ook?  Wij zijn heel benieuwd;   * Welk boek is heel leuk, stoer of grappig en kunnen we samen een keertje lezen?  * Wat zou jij heel graag weer bij de Minioren doen?  Schrijf een briefje, stuur een appje, maak een tekening of collage waarin wij kunnen lezen en zien wat jou wensen en dromen zijn.  </vt:lpstr>
      <vt:lpstr>Voor wie nog extra opdrachtjes wil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Minioren Jong Nederland Diessen </dc:title>
  <dc:creator>Kim van Korven</dc:creator>
  <cp:lastModifiedBy>Kim van Korven</cp:lastModifiedBy>
  <cp:revision>14</cp:revision>
  <dcterms:created xsi:type="dcterms:W3CDTF">2021-02-17T18:42:20Z</dcterms:created>
  <dcterms:modified xsi:type="dcterms:W3CDTF">2021-02-17T21:58:24Z</dcterms:modified>
</cp:coreProperties>
</file>