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79" r:id="rId5"/>
    <p:sldId id="273" r:id="rId6"/>
    <p:sldId id="276" r:id="rId7"/>
    <p:sldId id="274" r:id="rId8"/>
    <p:sldId id="275" r:id="rId9"/>
    <p:sldId id="277" r:id="rId10"/>
    <p:sldId id="278" r:id="rId11"/>
    <p:sldId id="280" r:id="rId12"/>
    <p:sldId id="259" r:id="rId13"/>
    <p:sldId id="260" r:id="rId14"/>
    <p:sldId id="258" r:id="rId15"/>
    <p:sldId id="261" r:id="rId16"/>
    <p:sldId id="262" r:id="rId17"/>
    <p:sldId id="263" r:id="rId18"/>
    <p:sldId id="264" r:id="rId19"/>
    <p:sldId id="267" r:id="rId20"/>
    <p:sldId id="265" r:id="rId21"/>
    <p:sldId id="266" r:id="rId22"/>
    <p:sldId id="269" r:id="rId23"/>
    <p:sldId id="270" r:id="rId2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9961C6-ABD8-4B6A-89F2-D5C3AA74C5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B994808-A827-4709-BAC4-4DCC5879A3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531DA5F-0C23-4A57-8900-2DF133464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F937F-ECFC-476E-B7F3-80A83A25D39A}" type="datetimeFigureOut">
              <a:rPr lang="nl-NL" smtClean="0"/>
              <a:t>21-3-2020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FA63120-0663-4693-84B0-D24233C6B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4740E66-4AE7-489D-B4B7-4671C634F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0E835-D745-44E1-AE49-41EDC02328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3308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062795-8592-4387-935D-15A5C8063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3523390-8B36-4D3F-A495-FD4871E2F6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5E01CB9-EA00-4CA3-B673-54D870A2A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F937F-ECFC-476E-B7F3-80A83A25D39A}" type="datetimeFigureOut">
              <a:rPr lang="nl-NL" smtClean="0"/>
              <a:t>21-3-2020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32E9494-2558-4464-A14E-DB00A43A7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EC505D5-34AD-4AB7-BB05-63738B619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0E835-D745-44E1-AE49-41EDC02328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9061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0D9E290-202F-440C-AF63-B3AC8F0212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1F3BACC-A0C4-4603-A262-19671EA1F3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66FEA58-5F8D-4CAA-9F71-B87DDABCF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F937F-ECFC-476E-B7F3-80A83A25D39A}" type="datetimeFigureOut">
              <a:rPr lang="nl-NL" smtClean="0"/>
              <a:t>21-3-2020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1E88214-644B-40F1-8234-041732DFE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8FF650C-D168-449A-85AD-F14B8A6D5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0E835-D745-44E1-AE49-41EDC02328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8726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351E28-83C4-45B0-B077-8C0CB79D8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5E740B4-6924-4FE7-AECE-8FBE733C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71F70C5-9C3C-467A-B459-F2959BB9B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F937F-ECFC-476E-B7F3-80A83A25D39A}" type="datetimeFigureOut">
              <a:rPr lang="nl-NL" smtClean="0"/>
              <a:t>21-3-2020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5EC9CD9-1217-493A-9CBE-C3A073473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E590AB6-73C8-4DFD-A5BC-CBFEAF1A1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0E835-D745-44E1-AE49-41EDC02328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0319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1C7FEC-4BC4-4C92-AD08-75866E1BE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BE32EB1-920E-4740-9DEB-7B3E477B6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F44B3D6-236A-4CAE-8BAB-6C28C5381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F937F-ECFC-476E-B7F3-80A83A25D39A}" type="datetimeFigureOut">
              <a:rPr lang="nl-NL" smtClean="0"/>
              <a:t>21-3-2020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932AA35-A2A7-45F9-816C-78D1B3608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D09C67D-7371-4BA1-BEDF-A1863B77C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0E835-D745-44E1-AE49-41EDC02328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3637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7F6AE4-13E4-41C3-B0F5-E67D773FB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0C85568-F46C-4B53-9010-96A5A4D969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6DEB755-A684-483B-AC4B-1C1B9908DC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F06B97A-E1BB-431D-88E9-522D882C0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F937F-ECFC-476E-B7F3-80A83A25D39A}" type="datetimeFigureOut">
              <a:rPr lang="nl-NL" smtClean="0"/>
              <a:t>21-3-2020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03AA614-4580-4F04-B0B7-398CA691A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EFFC614-7BCD-419C-B043-8E560A3A6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0E835-D745-44E1-AE49-41EDC02328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0337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BB7CD6-1F98-428C-9CA9-798E812F7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033DA44-4C26-4A25-8A7C-EA9DB8000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97F8053-A7FD-4669-80E7-4F1618DEE1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345773D-40A3-4435-B556-22BBD6FEB6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0C60CFB-CB1F-48B0-95AF-9AD8DFA752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0D78CDA8-DEEB-4320-9694-E90B72EEB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F937F-ECFC-476E-B7F3-80A83A25D39A}" type="datetimeFigureOut">
              <a:rPr lang="nl-NL" smtClean="0"/>
              <a:t>21-3-2020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8778D94A-48C3-4D62-A8B8-794763CD2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B5636181-5CE8-4D5D-8ADE-4ACBD657C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0E835-D745-44E1-AE49-41EDC02328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3405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E5D4B5-2601-4CAE-83D5-2C7AC40C6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62011E0-D602-4CC1-A8BE-1EADBB43C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F937F-ECFC-476E-B7F3-80A83A25D39A}" type="datetimeFigureOut">
              <a:rPr lang="nl-NL" smtClean="0"/>
              <a:t>21-3-2020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924F2FC-F14B-49C9-9027-A6A402596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B9D4C6D-0A4F-4AC7-8D9C-2F80A7AB9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0E835-D745-44E1-AE49-41EDC02328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5937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8EB9A5A-B40C-4638-B9DA-C62A8E4B2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F937F-ECFC-476E-B7F3-80A83A25D39A}" type="datetimeFigureOut">
              <a:rPr lang="nl-NL" smtClean="0"/>
              <a:t>21-3-2020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47E5D3E-9B64-4329-965B-53BC07FA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61E2F81-DC31-4C5A-8312-C5989B173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0E835-D745-44E1-AE49-41EDC02328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69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86C8AB-1198-45BE-87C1-2B3D23619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644424E-F241-46AA-8665-208D59E89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4F80CA0-B263-47D1-A345-81CF03859D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B9E0D59-827C-41DE-BFF2-37FD25FD8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F937F-ECFC-476E-B7F3-80A83A25D39A}" type="datetimeFigureOut">
              <a:rPr lang="nl-NL" smtClean="0"/>
              <a:t>21-3-2020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CCDC20B-F51C-4DBD-95A2-B13D05C5B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D6F7482-28B9-44A0-98A0-79A9F736B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0E835-D745-44E1-AE49-41EDC02328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1823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228F7C-5B3D-49D1-87C8-992E21DD1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8E904E9-A6D7-43D7-9745-92C5419CB8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8B9B213-CB3A-4FB6-95CB-61E8982950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34906C0-E8B3-42E6-9C41-B9968CB0E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F937F-ECFC-476E-B7F3-80A83A25D39A}" type="datetimeFigureOut">
              <a:rPr lang="nl-NL" smtClean="0"/>
              <a:t>21-3-2020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1560F99-C295-4E36-8F58-1A7CABE6F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364852A-FA48-4C30-90FF-52FB32226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0E835-D745-44E1-AE49-41EDC02328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1526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7469F4A-7F39-4608-A86E-0FDDB23FE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68A0157-2879-4C69-AA8F-BA25E4C3ED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7454655-D580-4F94-A1B6-AE916B0142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F937F-ECFC-476E-B7F3-80A83A25D39A}" type="datetimeFigureOut">
              <a:rPr lang="nl-NL" smtClean="0"/>
              <a:t>21-3-2020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0F8A427-33A1-47FF-8E86-D0C6A5996D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7E0A7AB-AA00-47CF-B124-FD7CCDC2F9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0E835-D745-44E1-AE49-41EDC02328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632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kleurrijk, binnen, klein, bed&#10;&#10;Automatisch gegenereerde beschrijving">
            <a:extLst>
              <a:ext uri="{FF2B5EF4-FFF2-40B4-BE49-F238E27FC236}">
                <a16:creationId xmlns:a16="http://schemas.microsoft.com/office/drawing/2014/main" id="{63851BF9-E48B-43A7-89EC-89D326E662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909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FC98E24-14C2-4B40-85B6-B32DE455E3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1950" y="632990"/>
            <a:ext cx="4450935" cy="10434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200" dirty="0">
                <a:latin typeface="Comic Sans MS" panose="030F0702030302020204" pitchFamily="66" charset="0"/>
              </a:rPr>
              <a:t>HET MINIOREN SOKKEN BOEK</a:t>
            </a:r>
            <a:br>
              <a:rPr lang="en-US" sz="3300" dirty="0">
                <a:latin typeface="Comic Sans MS" panose="030F0702030302020204" pitchFamily="66" charset="0"/>
              </a:rPr>
            </a:br>
            <a:r>
              <a:rPr lang="en-US" sz="2000" i="1" dirty="0">
                <a:latin typeface="Comic Sans MS" panose="030F0702030302020204" pitchFamily="66" charset="0"/>
              </a:rPr>
              <a:t>Sokken spelen samen</a:t>
            </a:r>
            <a:endParaRPr lang="en-US" sz="3300" i="1" dirty="0">
              <a:latin typeface="Comic Sans MS" panose="030F0702030302020204" pitchFamily="66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E001F86-4E76-4D47-BB0F-903E4C17F2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804" y="3204838"/>
            <a:ext cx="4320095" cy="185543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1800" dirty="0"/>
              <a:t>Het “we draaien Ongewoon groep” spel </a:t>
            </a:r>
          </a:p>
          <a:p>
            <a:pPr algn="l"/>
            <a:r>
              <a:rPr lang="en-US" sz="1800" dirty="0"/>
              <a:t>                                  van</a:t>
            </a:r>
          </a:p>
          <a:p>
            <a:pPr algn="l"/>
            <a:r>
              <a:rPr lang="en-US" sz="1800" dirty="0"/>
              <a:t>                    Minioren Diessen</a:t>
            </a:r>
          </a:p>
          <a:p>
            <a:pPr algn="l"/>
            <a:r>
              <a:rPr lang="en-US" sz="1800" dirty="0"/>
              <a:t>                   </a:t>
            </a:r>
            <a:r>
              <a:rPr lang="en-US" sz="1800" dirty="0">
                <a:latin typeface="Ink Free" panose="03080402000500000000" pitchFamily="66" charset="0"/>
              </a:rPr>
              <a:t>Niels, Suzan en Kim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8DA230F6-DF91-4969-BCD6-89A4E4559C5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852" y="1784318"/>
            <a:ext cx="1317087" cy="131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144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BE3998A4-D2B0-4DB7-9746-126AA12BD97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3771"/>
            <a:ext cx="4515823" cy="6363206"/>
          </a:xfrm>
        </p:spPr>
      </p:pic>
      <p:pic>
        <p:nvPicPr>
          <p:cNvPr id="7" name="Tijdelijke aanduiding voor inhoud 6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E9559013-A686-4F41-AC91-ED1BA3092C8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076" y="153771"/>
            <a:ext cx="4515823" cy="6363206"/>
          </a:xfrm>
        </p:spPr>
      </p:pic>
    </p:spTree>
    <p:extLst>
      <p:ext uri="{BB962C8B-B14F-4D97-AF65-F5344CB8AC3E}">
        <p14:creationId xmlns:p14="http://schemas.microsoft.com/office/powerpoint/2010/main" val="3568322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B84C599A-79A0-441C-ACB3-266AA7CA0B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" y="0"/>
            <a:ext cx="121890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910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DD91F31F-E6BB-4200-BAD1-6FEB8CA4D2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987425"/>
            <a:ext cx="3932237" cy="4881563"/>
          </a:xfrm>
        </p:spPr>
        <p:txBody>
          <a:bodyPr>
            <a:normAutofit/>
          </a:bodyPr>
          <a:lstStyle/>
          <a:p>
            <a:pPr algn="ctr"/>
            <a:r>
              <a:rPr lang="nl-NL" sz="2800" dirty="0"/>
              <a:t>Sok was helemaal alleen.</a:t>
            </a:r>
          </a:p>
          <a:p>
            <a:pPr algn="ctr"/>
            <a:r>
              <a:rPr lang="nl-NL" sz="2800" dirty="0"/>
              <a:t>Waar was zijn maatje nou heen?</a:t>
            </a:r>
          </a:p>
          <a:p>
            <a:pPr algn="ctr"/>
            <a:r>
              <a:rPr lang="nl-NL" sz="2800" dirty="0"/>
              <a:t>Sok wilde graag samen spelen.</a:t>
            </a:r>
          </a:p>
          <a:p>
            <a:pPr algn="ctr"/>
            <a:r>
              <a:rPr lang="nl-NL" sz="2800" dirty="0"/>
              <a:t>En leuke avonturen delen.</a:t>
            </a:r>
          </a:p>
          <a:p>
            <a:pPr algn="ctr"/>
            <a:endParaRPr lang="nl-NL" sz="2800" dirty="0"/>
          </a:p>
          <a:p>
            <a:pPr algn="ctr"/>
            <a:r>
              <a:rPr lang="nl-NL" sz="2800" dirty="0"/>
              <a:t>( foto van sok in wasmachine)</a:t>
            </a:r>
          </a:p>
          <a:p>
            <a:pPr algn="ctr"/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920269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DD91F31F-E6BB-4200-BAD1-6FEB8CA4D2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987425"/>
            <a:ext cx="3932237" cy="4881563"/>
          </a:xfrm>
        </p:spPr>
        <p:txBody>
          <a:bodyPr>
            <a:normAutofit/>
          </a:bodyPr>
          <a:lstStyle/>
          <a:p>
            <a:pPr algn="ctr"/>
            <a:r>
              <a:rPr lang="nl-NL" sz="2800" dirty="0"/>
              <a:t>Hoi streepjes sok </a:t>
            </a:r>
          </a:p>
          <a:p>
            <a:pPr algn="ctr"/>
            <a:r>
              <a:rPr lang="nl-NL" sz="2800" dirty="0"/>
              <a:t>Dag sok met plaatjes</a:t>
            </a:r>
          </a:p>
          <a:p>
            <a:pPr algn="ctr"/>
            <a:r>
              <a:rPr lang="nl-NL" sz="2800" dirty="0"/>
              <a:t>Dag oude sok met kleine gaatjes</a:t>
            </a:r>
          </a:p>
          <a:p>
            <a:pPr algn="ctr"/>
            <a:endParaRPr lang="nl-NL" sz="2800" dirty="0"/>
          </a:p>
          <a:p>
            <a:pPr algn="ctr"/>
            <a:r>
              <a:rPr lang="nl-NL" sz="2800" dirty="0"/>
              <a:t>Ook al zijn wij  niet het zelfde </a:t>
            </a:r>
          </a:p>
          <a:p>
            <a:pPr algn="ctr"/>
            <a:r>
              <a:rPr lang="nl-NL" sz="2800" dirty="0"/>
              <a:t>en geen paar.</a:t>
            </a:r>
          </a:p>
          <a:p>
            <a:pPr algn="ctr"/>
            <a:r>
              <a:rPr lang="nl-NL" sz="2800" dirty="0"/>
              <a:t>Wij spelen lief en leuk met elkaar!</a:t>
            </a:r>
          </a:p>
        </p:txBody>
      </p:sp>
    </p:spTree>
    <p:extLst>
      <p:ext uri="{BB962C8B-B14F-4D97-AF65-F5344CB8AC3E}">
        <p14:creationId xmlns:p14="http://schemas.microsoft.com/office/powerpoint/2010/main" val="3636328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DD91F31F-E6BB-4200-BAD1-6FEB8CA4D2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987425"/>
            <a:ext cx="3932237" cy="4881563"/>
          </a:xfrm>
        </p:spPr>
        <p:txBody>
          <a:bodyPr>
            <a:normAutofit lnSpcReduction="10000"/>
          </a:bodyPr>
          <a:lstStyle/>
          <a:p>
            <a:pPr algn="ctr"/>
            <a:r>
              <a:rPr lang="nl-NL" sz="2800" dirty="0"/>
              <a:t>Dag Sok aan mijn voet</a:t>
            </a:r>
          </a:p>
          <a:p>
            <a:pPr algn="ctr"/>
            <a:r>
              <a:rPr lang="nl-NL" sz="2800" dirty="0"/>
              <a:t>Dag Sok aan mijn teen</a:t>
            </a:r>
          </a:p>
          <a:p>
            <a:pPr algn="ctr"/>
            <a:endParaRPr lang="nl-NL" sz="2800" dirty="0"/>
          </a:p>
          <a:p>
            <a:pPr algn="ctr"/>
            <a:r>
              <a:rPr lang="nl-NL" sz="2800" dirty="0"/>
              <a:t>Waar gaan we heen? </a:t>
            </a:r>
          </a:p>
          <a:p>
            <a:pPr algn="ctr"/>
            <a:r>
              <a:rPr lang="nl-NL" sz="2800" dirty="0"/>
              <a:t>Vandaag even geen schoen.</a:t>
            </a:r>
          </a:p>
          <a:p>
            <a:pPr algn="ctr"/>
            <a:r>
              <a:rPr lang="nl-NL" sz="2800" dirty="0"/>
              <a:t>Wij gaan samen leuke dingen doen!</a:t>
            </a:r>
          </a:p>
          <a:p>
            <a:pPr algn="ctr"/>
            <a:r>
              <a:rPr lang="nl-NL" sz="2800" dirty="0"/>
              <a:t>Sokken, ook al zijn ze geen paar, </a:t>
            </a:r>
          </a:p>
          <a:p>
            <a:pPr algn="ctr"/>
            <a:r>
              <a:rPr lang="nl-NL" sz="2800" dirty="0"/>
              <a:t>houden van elkaar!</a:t>
            </a:r>
          </a:p>
          <a:p>
            <a:pPr algn="ctr"/>
            <a:endParaRPr lang="nl-NL" sz="2800" dirty="0"/>
          </a:p>
          <a:p>
            <a:pPr algn="ctr"/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41453096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DD91F31F-E6BB-4200-BAD1-6FEB8CA4D2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987425"/>
            <a:ext cx="3932237" cy="4881563"/>
          </a:xfrm>
        </p:spPr>
        <p:txBody>
          <a:bodyPr>
            <a:normAutofit/>
          </a:bodyPr>
          <a:lstStyle/>
          <a:p>
            <a:pPr algn="ctr"/>
            <a:r>
              <a:rPr lang="nl-NL" sz="2800" dirty="0"/>
              <a:t>Een keer buiten de schoen,</a:t>
            </a:r>
          </a:p>
          <a:p>
            <a:pPr algn="ctr"/>
            <a:r>
              <a:rPr lang="nl-NL" sz="2800" dirty="0"/>
              <a:t>Doen wat handen doen.</a:t>
            </a:r>
          </a:p>
          <a:p>
            <a:pPr algn="ctr"/>
            <a:r>
              <a:rPr lang="nl-NL" sz="2800" dirty="0"/>
              <a:t>Als we samenwerken komt het wel goed.</a:t>
            </a:r>
          </a:p>
          <a:p>
            <a:pPr algn="ctr"/>
            <a:r>
              <a:rPr lang="nl-NL" sz="2800" dirty="0"/>
              <a:t>Sok met Sok</a:t>
            </a:r>
          </a:p>
          <a:p>
            <a:pPr algn="ctr"/>
            <a:r>
              <a:rPr lang="nl-NL" sz="2800" dirty="0"/>
              <a:t>Voet met Voet.</a:t>
            </a:r>
          </a:p>
        </p:txBody>
      </p:sp>
    </p:spTree>
    <p:extLst>
      <p:ext uri="{BB962C8B-B14F-4D97-AF65-F5344CB8AC3E}">
        <p14:creationId xmlns:p14="http://schemas.microsoft.com/office/powerpoint/2010/main" val="3185227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DD91F31F-E6BB-4200-BAD1-6FEB8CA4D2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987425"/>
            <a:ext cx="3932237" cy="4881563"/>
          </a:xfrm>
        </p:spPr>
        <p:txBody>
          <a:bodyPr>
            <a:normAutofit/>
          </a:bodyPr>
          <a:lstStyle/>
          <a:p>
            <a:pPr algn="ctr"/>
            <a:r>
              <a:rPr lang="nl-NL" sz="2800" dirty="0"/>
              <a:t>“Hey” </a:t>
            </a:r>
          </a:p>
          <a:p>
            <a:pPr algn="ctr"/>
            <a:r>
              <a:rPr lang="nl-NL" sz="2400" dirty="0"/>
              <a:t>zei streepjes sok</a:t>
            </a:r>
          </a:p>
          <a:p>
            <a:pPr algn="ctr"/>
            <a:r>
              <a:rPr lang="nl-NL" sz="2800" dirty="0"/>
              <a:t>“het lijkt me ook eens fijn, </a:t>
            </a:r>
          </a:p>
          <a:p>
            <a:pPr algn="ctr"/>
            <a:r>
              <a:rPr lang="nl-NL" sz="2800" dirty="0"/>
              <a:t>om geen Sok</a:t>
            </a:r>
          </a:p>
          <a:p>
            <a:pPr algn="ctr"/>
            <a:r>
              <a:rPr lang="nl-NL" sz="2800" dirty="0"/>
              <a:t> maar handschoen te zijn”!</a:t>
            </a:r>
          </a:p>
          <a:p>
            <a:pPr algn="ctr"/>
            <a:r>
              <a:rPr lang="nl-NL" sz="2800" dirty="0"/>
              <a:t>“Ik zou het dan wel weten en heerlijk wat fruit gaan eten”!</a:t>
            </a:r>
          </a:p>
          <a:p>
            <a:pPr algn="ctr"/>
            <a:endParaRPr lang="nl-NL" sz="2800" dirty="0"/>
          </a:p>
          <a:p>
            <a:pPr algn="ctr"/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18211155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DD91F31F-E6BB-4200-BAD1-6FEB8CA4D2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987425"/>
            <a:ext cx="3932237" cy="4881563"/>
          </a:xfrm>
        </p:spPr>
        <p:txBody>
          <a:bodyPr>
            <a:normAutofit/>
          </a:bodyPr>
          <a:lstStyle/>
          <a:p>
            <a:pPr algn="ctr"/>
            <a:r>
              <a:rPr lang="nl-NL" sz="2800" dirty="0"/>
              <a:t>Waar sokken wonen, kan iedereen wel raden</a:t>
            </a:r>
          </a:p>
          <a:p>
            <a:pPr algn="ctr"/>
            <a:r>
              <a:rPr lang="nl-NL" sz="2800" dirty="0"/>
              <a:t>Heel veel mensen thuis hebben sokkenladen.</a:t>
            </a:r>
          </a:p>
          <a:p>
            <a:pPr algn="ctr"/>
            <a:r>
              <a:rPr lang="nl-NL" sz="2800" dirty="0"/>
              <a:t>Er wonen ook sokken in kratjes of in een sokkenmand.</a:t>
            </a:r>
          </a:p>
          <a:p>
            <a:pPr algn="ctr"/>
            <a:endParaRPr lang="nl-NL" sz="2800" dirty="0"/>
          </a:p>
          <a:p>
            <a:pPr algn="ctr"/>
            <a:r>
              <a:rPr lang="nl-NL" sz="2800" dirty="0"/>
              <a:t>Zou er ook zoiets zijn…</a:t>
            </a:r>
          </a:p>
          <a:p>
            <a:pPr algn="ctr"/>
            <a:r>
              <a:rPr lang="nl-NL" sz="2800" dirty="0"/>
              <a:t>Als een Sokkenland?</a:t>
            </a:r>
          </a:p>
          <a:p>
            <a:pPr algn="ctr"/>
            <a:endParaRPr lang="nl-NL" sz="2800" dirty="0"/>
          </a:p>
          <a:p>
            <a:pPr algn="ctr"/>
            <a:endParaRPr lang="nl-NL" sz="2800" dirty="0"/>
          </a:p>
          <a:p>
            <a:pPr algn="ctr"/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837445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DD91F31F-E6BB-4200-BAD1-6FEB8CA4D2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987425"/>
            <a:ext cx="3932237" cy="4881563"/>
          </a:xfrm>
        </p:spPr>
        <p:txBody>
          <a:bodyPr>
            <a:normAutofit/>
          </a:bodyPr>
          <a:lstStyle/>
          <a:p>
            <a:pPr algn="ctr"/>
            <a:endParaRPr lang="nl-NL" sz="2800" dirty="0"/>
          </a:p>
          <a:p>
            <a:pPr algn="ctr"/>
            <a:endParaRPr lang="nl-NL" sz="2800" dirty="0"/>
          </a:p>
        </p:txBody>
      </p:sp>
      <p:sp>
        <p:nvSpPr>
          <p:cNvPr id="7" name="Tijdelijke aanduiding voor tekst 5">
            <a:extLst>
              <a:ext uri="{FF2B5EF4-FFF2-40B4-BE49-F238E27FC236}">
                <a16:creationId xmlns:a16="http://schemas.microsoft.com/office/drawing/2014/main" id="{0469BA9D-54D2-46BA-BFF5-DB6F9DEE9C76}"/>
              </a:ext>
            </a:extLst>
          </p:cNvPr>
          <p:cNvSpPr txBox="1">
            <a:spLocks/>
          </p:cNvSpPr>
          <p:nvPr/>
        </p:nvSpPr>
        <p:spPr>
          <a:xfrm>
            <a:off x="992188" y="736847"/>
            <a:ext cx="3932237" cy="52845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2800" dirty="0"/>
              <a:t>Sokken zie je niet vaak zitten. </a:t>
            </a:r>
          </a:p>
          <a:p>
            <a:pPr algn="ctr"/>
            <a:r>
              <a:rPr lang="nl-NL" sz="2800" dirty="0"/>
              <a:t>Ze zijn “verstopt” in schoenen, laarzen en gympen.</a:t>
            </a:r>
          </a:p>
          <a:p>
            <a:pPr algn="ctr"/>
            <a:r>
              <a:rPr lang="nl-NL" sz="2800" dirty="0"/>
              <a:t>Tijd om de sok </a:t>
            </a:r>
          </a:p>
          <a:p>
            <a:pPr algn="ctr"/>
            <a:r>
              <a:rPr lang="nl-NL" sz="2800" dirty="0"/>
              <a:t>eens “ te pimpen”!</a:t>
            </a:r>
          </a:p>
          <a:p>
            <a:pPr algn="ctr"/>
            <a:r>
              <a:rPr lang="nl-NL" sz="2800" dirty="0"/>
              <a:t>Eens niet verstopt als een molletje</a:t>
            </a:r>
          </a:p>
          <a:p>
            <a:pPr algn="ctr"/>
            <a:r>
              <a:rPr lang="nl-NL" sz="2800" dirty="0"/>
              <a:t>Maar de SOK als hoofdrolletje. </a:t>
            </a:r>
          </a:p>
          <a:p>
            <a:pPr algn="ctr"/>
            <a:endParaRPr lang="nl-NL" sz="2800" dirty="0"/>
          </a:p>
          <a:p>
            <a:pPr algn="ctr"/>
            <a:endParaRPr lang="nl-NL" sz="2800" dirty="0"/>
          </a:p>
          <a:p>
            <a:pPr algn="ctr"/>
            <a:endParaRPr lang="nl-NL" sz="2800" dirty="0"/>
          </a:p>
          <a:p>
            <a:pPr algn="ctr"/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18788887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DD91F31F-E6BB-4200-BAD1-6FEB8CA4D2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987425"/>
            <a:ext cx="3932237" cy="4881563"/>
          </a:xfrm>
        </p:spPr>
        <p:txBody>
          <a:bodyPr>
            <a:normAutofit/>
          </a:bodyPr>
          <a:lstStyle/>
          <a:p>
            <a:pPr algn="ctr"/>
            <a:r>
              <a:rPr lang="nl-NL" sz="2800" dirty="0"/>
              <a:t>Sokken gaan graag in bad</a:t>
            </a:r>
          </a:p>
          <a:p>
            <a:pPr algn="ctr"/>
            <a:r>
              <a:rPr lang="nl-NL" sz="2800" dirty="0"/>
              <a:t>Heerlijk in het wasmachine “spetter, spetter spat”.</a:t>
            </a:r>
          </a:p>
          <a:p>
            <a:pPr algn="ctr"/>
            <a:r>
              <a:rPr lang="nl-NL" sz="2800" dirty="0"/>
              <a:t>Tussen de handdoeken en onderbroeken zwemmen en duiken</a:t>
            </a:r>
          </a:p>
          <a:p>
            <a:pPr algn="ctr"/>
            <a:r>
              <a:rPr lang="nl-NL" sz="2800" dirty="0"/>
              <a:t>Om er daarna weer fris uit te zien en heerlijk te ruiken. </a:t>
            </a:r>
          </a:p>
        </p:txBody>
      </p:sp>
    </p:spTree>
    <p:extLst>
      <p:ext uri="{BB962C8B-B14F-4D97-AF65-F5344CB8AC3E}">
        <p14:creationId xmlns:p14="http://schemas.microsoft.com/office/powerpoint/2010/main" val="3004408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7F7AC8F-86E4-4BF6-AF52-E7E0DD197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19091"/>
            <a:ext cx="10515600" cy="5457872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r>
              <a:rPr lang="nl-NL" dirty="0"/>
              <a:t>We mogen nu met de Minioren niet bij de Bolster zijn</a:t>
            </a:r>
          </a:p>
          <a:p>
            <a:pPr marL="0" indent="0" algn="ctr">
              <a:buNone/>
            </a:pPr>
            <a:r>
              <a:rPr lang="nl-NL" dirty="0"/>
              <a:t>Daar balen Niels, Suzan en Kim van, ze vinden het ook niet fijn.</a:t>
            </a:r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r>
              <a:rPr lang="nl-NL" dirty="0"/>
              <a:t>Wil jij het SOKKEN SPELEN SAMEN SPEL met ons spelen?</a:t>
            </a:r>
          </a:p>
          <a:p>
            <a:pPr marL="0" indent="0" algn="ctr">
              <a:buNone/>
            </a:pPr>
            <a:r>
              <a:rPr lang="nl-NL" dirty="0"/>
              <a:t>Hoeft niemand zich vanmiddag te vervelen.</a:t>
            </a:r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r>
              <a:rPr lang="nl-NL" dirty="0"/>
              <a:t>We vonden namelijk een eenzame Sok, die jullie wilden ontmoeten. </a:t>
            </a:r>
          </a:p>
          <a:p>
            <a:pPr marL="0" indent="0" algn="ctr">
              <a:buNone/>
            </a:pPr>
            <a:r>
              <a:rPr lang="nl-NL" dirty="0"/>
              <a:t>Hij zal jullie zo in het filmpje wel groeten.</a:t>
            </a:r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r>
              <a:rPr lang="nl-NL" dirty="0"/>
              <a:t>Dit is een “boek” met een Sok verhaal</a:t>
            </a:r>
          </a:p>
          <a:p>
            <a:pPr marL="0" indent="0" algn="ctr">
              <a:buNone/>
            </a:pPr>
            <a:r>
              <a:rPr lang="nl-NL" dirty="0"/>
              <a:t>Er staan alleen geen plaatjes in, </a:t>
            </a:r>
          </a:p>
          <a:p>
            <a:pPr marL="0" indent="0" algn="ctr">
              <a:buNone/>
            </a:pPr>
            <a:r>
              <a:rPr lang="nl-NL" dirty="0"/>
              <a:t>het is een beetje kaal.</a:t>
            </a:r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r>
              <a:rPr lang="nl-NL" dirty="0"/>
              <a:t>Sok en wij hadden een idee, bekijk het filmpje en hopelijk doe jij gezellig mee! </a:t>
            </a:r>
          </a:p>
          <a:p>
            <a:pPr marL="0" indent="0" algn="ctr">
              <a:buNone/>
            </a:pPr>
            <a:r>
              <a:rPr lang="nl-NL" dirty="0"/>
              <a:t> </a:t>
            </a:r>
          </a:p>
          <a:p>
            <a:pPr marL="0" indent="0" algn="ctr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06325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DD91F31F-E6BB-4200-BAD1-6FEB8CA4D2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987425"/>
            <a:ext cx="3932237" cy="4881563"/>
          </a:xfrm>
        </p:spPr>
        <p:txBody>
          <a:bodyPr>
            <a:normAutofit/>
          </a:bodyPr>
          <a:lstStyle/>
          <a:p>
            <a:pPr algn="ctr"/>
            <a:r>
              <a:rPr lang="nl-NL" sz="2800" dirty="0"/>
              <a:t>We zijn weer schoon, </a:t>
            </a:r>
          </a:p>
          <a:p>
            <a:pPr algn="ctr"/>
            <a:r>
              <a:rPr lang="nl-NL" sz="2800" dirty="0"/>
              <a:t>Dat is fijn</a:t>
            </a:r>
          </a:p>
          <a:p>
            <a:pPr algn="ctr"/>
            <a:r>
              <a:rPr lang="nl-NL" sz="2800" dirty="0"/>
              <a:t>Nu even drogen aan de lijn</a:t>
            </a:r>
          </a:p>
          <a:p>
            <a:pPr algn="ctr"/>
            <a:r>
              <a:rPr lang="nl-NL" sz="2800" dirty="0"/>
              <a:t>Met alle kleuren naast elkaar</a:t>
            </a:r>
          </a:p>
          <a:p>
            <a:pPr algn="ctr"/>
            <a:r>
              <a:rPr lang="nl-NL" sz="2800" dirty="0"/>
              <a:t>Is het vinden van een setje zo klaar. </a:t>
            </a:r>
          </a:p>
        </p:txBody>
      </p:sp>
    </p:spTree>
    <p:extLst>
      <p:ext uri="{BB962C8B-B14F-4D97-AF65-F5344CB8AC3E}">
        <p14:creationId xmlns:p14="http://schemas.microsoft.com/office/powerpoint/2010/main" val="2215351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DD91F31F-E6BB-4200-BAD1-6FEB8CA4D2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987425"/>
            <a:ext cx="3932237" cy="4881563"/>
          </a:xfrm>
        </p:spPr>
        <p:txBody>
          <a:bodyPr>
            <a:normAutofit/>
          </a:bodyPr>
          <a:lstStyle/>
          <a:p>
            <a:pPr algn="ctr"/>
            <a:endParaRPr lang="nl-NL" sz="2800" dirty="0"/>
          </a:p>
          <a:p>
            <a:pPr algn="ctr"/>
            <a:r>
              <a:rPr lang="nl-NL" sz="2800" dirty="0"/>
              <a:t>Groote Sok en zegt STOP</a:t>
            </a:r>
          </a:p>
          <a:p>
            <a:pPr algn="ctr"/>
            <a:r>
              <a:rPr lang="nl-NL" sz="2800" dirty="0"/>
              <a:t>Ruim nu alles netjes op.</a:t>
            </a:r>
          </a:p>
          <a:p>
            <a:pPr algn="ctr"/>
            <a:r>
              <a:rPr lang="nl-NL" sz="2800" dirty="0"/>
              <a:t>Je denkt dat het niet kan kloppen</a:t>
            </a:r>
          </a:p>
          <a:p>
            <a:pPr algn="ctr"/>
            <a:r>
              <a:rPr lang="nl-NL" sz="2800" dirty="0"/>
              <a:t>Maar sokken kunnen spullen in hun “buikjes” stoppen! </a:t>
            </a:r>
          </a:p>
          <a:p>
            <a:pPr algn="ctr"/>
            <a:endParaRPr lang="nl-NL" sz="2800" dirty="0"/>
          </a:p>
          <a:p>
            <a:pPr algn="ctr"/>
            <a:endParaRPr lang="nl-NL" sz="2800" dirty="0"/>
          </a:p>
          <a:p>
            <a:pPr algn="ctr"/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15355874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DD91F31F-E6BB-4200-BAD1-6FEB8CA4D2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987425"/>
            <a:ext cx="3932237" cy="4881563"/>
          </a:xfrm>
        </p:spPr>
        <p:txBody>
          <a:bodyPr>
            <a:normAutofit/>
          </a:bodyPr>
          <a:lstStyle/>
          <a:p>
            <a:pPr algn="ctr"/>
            <a:endParaRPr lang="nl-NL" sz="2800" dirty="0"/>
          </a:p>
          <a:p>
            <a:pPr algn="ctr"/>
            <a:r>
              <a:rPr lang="nl-NL" sz="2800" dirty="0"/>
              <a:t>Na een hele dag lopen, rennen en springen.</a:t>
            </a:r>
          </a:p>
          <a:p>
            <a:pPr algn="ctr"/>
            <a:r>
              <a:rPr lang="nl-NL" sz="2800" dirty="0"/>
              <a:t>Houden Sokken ook van ZINGEN!</a:t>
            </a:r>
          </a:p>
          <a:p>
            <a:pPr algn="ctr"/>
            <a:endParaRPr lang="nl-NL" sz="2800" dirty="0"/>
          </a:p>
          <a:p>
            <a:pPr algn="ctr"/>
            <a:endParaRPr lang="nl-NL" sz="2800" dirty="0"/>
          </a:p>
          <a:p>
            <a:pPr algn="ctr"/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4389587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DD91F31F-E6BB-4200-BAD1-6FEB8CA4D2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987425"/>
            <a:ext cx="3932237" cy="4881563"/>
          </a:xfrm>
        </p:spPr>
        <p:txBody>
          <a:bodyPr>
            <a:normAutofit/>
          </a:bodyPr>
          <a:lstStyle/>
          <a:p>
            <a:pPr algn="ctr"/>
            <a:r>
              <a:rPr lang="nl-NL" sz="2800" dirty="0"/>
              <a:t>Genoeg gedaan voor vandaag.</a:t>
            </a:r>
          </a:p>
          <a:p>
            <a:pPr algn="ctr"/>
            <a:r>
              <a:rPr lang="nl-NL" sz="2800" dirty="0"/>
              <a:t>De Sokken zijn moe en moeten nodig naar hun bedje toe.</a:t>
            </a:r>
          </a:p>
          <a:p>
            <a:pPr algn="ctr"/>
            <a:r>
              <a:rPr lang="nl-NL" sz="2800" dirty="0"/>
              <a:t>Slaap lekker Sokken! </a:t>
            </a:r>
          </a:p>
          <a:p>
            <a:pPr algn="ctr"/>
            <a:endParaRPr lang="nl-NL" sz="2800" dirty="0"/>
          </a:p>
          <a:p>
            <a:pPr algn="ctr"/>
            <a:endParaRPr lang="nl-NL" sz="2800" dirty="0"/>
          </a:p>
          <a:p>
            <a:pPr algn="ctr"/>
            <a:endParaRPr lang="nl-NL" sz="2800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431455E-32C0-4E82-9021-ABE5843FB67E}"/>
              </a:ext>
            </a:extLst>
          </p:cNvPr>
          <p:cNvSpPr txBox="1"/>
          <p:nvPr/>
        </p:nvSpPr>
        <p:spPr>
          <a:xfrm>
            <a:off x="6525088" y="656946"/>
            <a:ext cx="473179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. 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0033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DF389A3-073A-45EB-AAF8-A092A23990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filmpje</a:t>
            </a:r>
          </a:p>
        </p:txBody>
      </p:sp>
    </p:spTree>
    <p:extLst>
      <p:ext uri="{BB962C8B-B14F-4D97-AF65-F5344CB8AC3E}">
        <p14:creationId xmlns:p14="http://schemas.microsoft.com/office/powerpoint/2010/main" val="2841053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12B2B3-56BF-45D2-BB96-3CE0169E1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900" y="276621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/>
              <a:t>Alle Minioren (ouders) kregen de opdrachten via de appgroep. </a:t>
            </a:r>
            <a:br>
              <a:rPr lang="nl-NL" dirty="0"/>
            </a:br>
            <a:r>
              <a:rPr lang="nl-NL" dirty="0"/>
              <a:t>Bij elke opdracht zat een foto opdracht. </a:t>
            </a:r>
            <a:br>
              <a:rPr lang="nl-NL" dirty="0"/>
            </a:br>
            <a:r>
              <a:rPr lang="nl-NL" dirty="0"/>
              <a:t>De foto’s die we kregen gingen in het “digitale Sokken boek”.</a:t>
            </a:r>
          </a:p>
        </p:txBody>
      </p:sp>
    </p:spTree>
    <p:extLst>
      <p:ext uri="{BB962C8B-B14F-4D97-AF65-F5344CB8AC3E}">
        <p14:creationId xmlns:p14="http://schemas.microsoft.com/office/powerpoint/2010/main" val="2877040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79286AB5-B5E4-48A4-B264-95231756A82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83" y="447971"/>
            <a:ext cx="6174989" cy="5962058"/>
          </a:xfrm>
        </p:spPr>
      </p:pic>
      <p:pic>
        <p:nvPicPr>
          <p:cNvPr id="8" name="Tijdelijke aanduiding voor inhoud 7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9E9A99D1-0BFE-4510-9421-0F7DED69170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100" y="447971"/>
            <a:ext cx="4199465" cy="5962058"/>
          </a:xfrm>
        </p:spPr>
      </p:pic>
    </p:spTree>
    <p:extLst>
      <p:ext uri="{BB962C8B-B14F-4D97-AF65-F5344CB8AC3E}">
        <p14:creationId xmlns:p14="http://schemas.microsoft.com/office/powerpoint/2010/main" val="2846569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669406F4-68F7-453C-8275-3909EEEE1E3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700" y="382190"/>
            <a:ext cx="4102699" cy="5806362"/>
          </a:xfrm>
        </p:spPr>
      </p:pic>
      <p:pic>
        <p:nvPicPr>
          <p:cNvPr id="8" name="Tijdelijke aanduiding voor inhoud 7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B766C594-6EAB-4CA6-9DC9-F30BCC23FFE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674" y="382190"/>
            <a:ext cx="4102699" cy="5794773"/>
          </a:xfrm>
        </p:spPr>
      </p:pic>
    </p:spTree>
    <p:extLst>
      <p:ext uri="{BB962C8B-B14F-4D97-AF65-F5344CB8AC3E}">
        <p14:creationId xmlns:p14="http://schemas.microsoft.com/office/powerpoint/2010/main" val="3563945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B2ABA6D1-25FF-4520-868E-C42095FBAFA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200" y="428377"/>
            <a:ext cx="4228422" cy="5989268"/>
          </a:xfrm>
        </p:spPr>
      </p:pic>
      <p:pic>
        <p:nvPicPr>
          <p:cNvPr id="8" name="Tijdelijke aanduiding voor inhoud 7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DAA4C7D7-A2D6-4F2C-B8D4-F1100BEDEB0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000" y="440355"/>
            <a:ext cx="4228422" cy="5977290"/>
          </a:xfrm>
        </p:spPr>
      </p:pic>
    </p:spTree>
    <p:extLst>
      <p:ext uri="{BB962C8B-B14F-4D97-AF65-F5344CB8AC3E}">
        <p14:creationId xmlns:p14="http://schemas.microsoft.com/office/powerpoint/2010/main" val="292926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9F2F73A5-483C-473B-BA1A-971689EE928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976" y="291115"/>
            <a:ext cx="4288061" cy="6089048"/>
          </a:xfrm>
        </p:spPr>
      </p:pic>
      <p:pic>
        <p:nvPicPr>
          <p:cNvPr id="8" name="Tijdelijke aanduiding voor inhoud 7" descr="Afbeelding met tekst&#10;&#10;Automatisch gegenereerde beschrijving">
            <a:extLst>
              <a:ext uri="{FF2B5EF4-FFF2-40B4-BE49-F238E27FC236}">
                <a16:creationId xmlns:a16="http://schemas.microsoft.com/office/drawing/2014/main" id="{A9DBAE8F-2522-4B75-A5BF-D8E1BA729A7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164" y="291114"/>
            <a:ext cx="4291678" cy="6089047"/>
          </a:xfrm>
        </p:spPr>
      </p:pic>
    </p:spTree>
    <p:extLst>
      <p:ext uri="{BB962C8B-B14F-4D97-AF65-F5344CB8AC3E}">
        <p14:creationId xmlns:p14="http://schemas.microsoft.com/office/powerpoint/2010/main" val="3481165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FD5ED23B-834A-4005-9AD1-4DCF2A63F9A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00" y="373711"/>
            <a:ext cx="4357222" cy="6164480"/>
          </a:xfrm>
        </p:spPr>
      </p:pic>
      <p:pic>
        <p:nvPicPr>
          <p:cNvPr id="7" name="Tijdelijke aanduiding voor inhoud 6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367AF016-EDB7-42FE-8BE8-AA85C503D1B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438" y="373710"/>
            <a:ext cx="4319121" cy="6133153"/>
          </a:xfrm>
        </p:spPr>
      </p:pic>
    </p:spTree>
    <p:extLst>
      <p:ext uri="{BB962C8B-B14F-4D97-AF65-F5344CB8AC3E}">
        <p14:creationId xmlns:p14="http://schemas.microsoft.com/office/powerpoint/2010/main" val="422881595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543</Words>
  <Application>Microsoft Office PowerPoint</Application>
  <PresentationFormat>Breedbeeld</PresentationFormat>
  <Paragraphs>102</Paragraphs>
  <Slides>23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Comic Sans MS</vt:lpstr>
      <vt:lpstr>Ink Free</vt:lpstr>
      <vt:lpstr>Kantoorthema</vt:lpstr>
      <vt:lpstr>HET MINIOREN SOKKEN BOEK Sokken spelen samen</vt:lpstr>
      <vt:lpstr>PowerPoint-presentatie</vt:lpstr>
      <vt:lpstr>PowerPoint-presentatie</vt:lpstr>
      <vt:lpstr>Alle Minioren (ouders) kregen de opdrachten via de appgroep.  Bij elke opdracht zat een foto opdracht.  De foto’s die we kregen gingen in het “digitale Sokken boek”.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HET MINIOREN SOKKEN BOEK Sokken spelen samen</dc:title>
  <dc:creator>Kim van Korven</dc:creator>
  <cp:lastModifiedBy>Kim van Korven</cp:lastModifiedBy>
  <cp:revision>9</cp:revision>
  <dcterms:created xsi:type="dcterms:W3CDTF">2020-03-15T18:22:51Z</dcterms:created>
  <dcterms:modified xsi:type="dcterms:W3CDTF">2020-03-21T20:49:57Z</dcterms:modified>
</cp:coreProperties>
</file>