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2" r:id="rId8"/>
    <p:sldId id="264" r:id="rId9"/>
    <p:sldId id="266" r:id="rId10"/>
    <p:sldId id="265" r:id="rId11"/>
    <p:sldId id="267" r:id="rId12"/>
    <p:sldId id="268"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097B1-731C-4352-A2C3-BE3C0BFFDB2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B2338A7-AA94-455F-8928-5E4E02B49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CCA63E8-2817-4109-B9FA-D6B1453849D1}"/>
              </a:ext>
            </a:extLst>
          </p:cNvPr>
          <p:cNvSpPr>
            <a:spLocks noGrp="1"/>
          </p:cNvSpPr>
          <p:nvPr>
            <p:ph type="dt" sz="half" idx="10"/>
          </p:nvPr>
        </p:nvSpPr>
        <p:spPr/>
        <p:txBody>
          <a:bodyPr/>
          <a:lstStyle/>
          <a:p>
            <a:fld id="{0B7DE3AB-943F-444F-BCF8-691331F1C716}" type="datetimeFigureOut">
              <a:rPr lang="nl-NL" smtClean="0"/>
              <a:t>15-4-2020</a:t>
            </a:fld>
            <a:endParaRPr lang="nl-NL"/>
          </a:p>
        </p:txBody>
      </p:sp>
      <p:sp>
        <p:nvSpPr>
          <p:cNvPr id="5" name="Tijdelijke aanduiding voor voettekst 4">
            <a:extLst>
              <a:ext uri="{FF2B5EF4-FFF2-40B4-BE49-F238E27FC236}">
                <a16:creationId xmlns:a16="http://schemas.microsoft.com/office/drawing/2014/main" id="{D6081822-C0AA-4912-AAD2-750D5440B5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384FDB7-27A2-4EE3-B383-01AC550630FE}"/>
              </a:ext>
            </a:extLst>
          </p:cNvPr>
          <p:cNvSpPr>
            <a:spLocks noGrp="1"/>
          </p:cNvSpPr>
          <p:nvPr>
            <p:ph type="sldNum" sz="quarter" idx="12"/>
          </p:nvPr>
        </p:nvSpPr>
        <p:spPr/>
        <p:txBody>
          <a:bodyPr/>
          <a:lstStyle/>
          <a:p>
            <a:fld id="{8EFDE160-5021-46BC-82EE-939F3F983BDC}" type="slidenum">
              <a:rPr lang="nl-NL" smtClean="0"/>
              <a:t>‹nr.›</a:t>
            </a:fld>
            <a:endParaRPr lang="nl-NL"/>
          </a:p>
        </p:txBody>
      </p:sp>
    </p:spTree>
    <p:extLst>
      <p:ext uri="{BB962C8B-B14F-4D97-AF65-F5344CB8AC3E}">
        <p14:creationId xmlns:p14="http://schemas.microsoft.com/office/powerpoint/2010/main" val="17563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63A42-9C9A-4604-B3E9-25D4D8E3427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B7CF485-8B00-45CE-A1EC-C938247B011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19ED6B-F046-4FCC-94C6-6D7732950D43}"/>
              </a:ext>
            </a:extLst>
          </p:cNvPr>
          <p:cNvSpPr>
            <a:spLocks noGrp="1"/>
          </p:cNvSpPr>
          <p:nvPr>
            <p:ph type="dt" sz="half" idx="10"/>
          </p:nvPr>
        </p:nvSpPr>
        <p:spPr/>
        <p:txBody>
          <a:bodyPr/>
          <a:lstStyle/>
          <a:p>
            <a:fld id="{0B7DE3AB-943F-444F-BCF8-691331F1C716}" type="datetimeFigureOut">
              <a:rPr lang="nl-NL" smtClean="0"/>
              <a:t>15-4-2020</a:t>
            </a:fld>
            <a:endParaRPr lang="nl-NL"/>
          </a:p>
        </p:txBody>
      </p:sp>
      <p:sp>
        <p:nvSpPr>
          <p:cNvPr id="5" name="Tijdelijke aanduiding voor voettekst 4">
            <a:extLst>
              <a:ext uri="{FF2B5EF4-FFF2-40B4-BE49-F238E27FC236}">
                <a16:creationId xmlns:a16="http://schemas.microsoft.com/office/drawing/2014/main" id="{AF863943-F98A-4139-AA9B-54A698A78E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87BF1B-7353-427A-BD4B-757D6BD5A0D8}"/>
              </a:ext>
            </a:extLst>
          </p:cNvPr>
          <p:cNvSpPr>
            <a:spLocks noGrp="1"/>
          </p:cNvSpPr>
          <p:nvPr>
            <p:ph type="sldNum" sz="quarter" idx="12"/>
          </p:nvPr>
        </p:nvSpPr>
        <p:spPr/>
        <p:txBody>
          <a:bodyPr/>
          <a:lstStyle/>
          <a:p>
            <a:fld id="{8EFDE160-5021-46BC-82EE-939F3F983BDC}" type="slidenum">
              <a:rPr lang="nl-NL" smtClean="0"/>
              <a:t>‹nr.›</a:t>
            </a:fld>
            <a:endParaRPr lang="nl-NL"/>
          </a:p>
        </p:txBody>
      </p:sp>
    </p:spTree>
    <p:extLst>
      <p:ext uri="{BB962C8B-B14F-4D97-AF65-F5344CB8AC3E}">
        <p14:creationId xmlns:p14="http://schemas.microsoft.com/office/powerpoint/2010/main" val="137051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5A1615E-B5E1-4CDC-9D78-88370EFA544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7AFE42A-F77B-4017-963F-C57F104BF7D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7CD2F6-023E-4F1C-9188-B46AA02F2362}"/>
              </a:ext>
            </a:extLst>
          </p:cNvPr>
          <p:cNvSpPr>
            <a:spLocks noGrp="1"/>
          </p:cNvSpPr>
          <p:nvPr>
            <p:ph type="dt" sz="half" idx="10"/>
          </p:nvPr>
        </p:nvSpPr>
        <p:spPr/>
        <p:txBody>
          <a:bodyPr/>
          <a:lstStyle/>
          <a:p>
            <a:fld id="{0B7DE3AB-943F-444F-BCF8-691331F1C716}" type="datetimeFigureOut">
              <a:rPr lang="nl-NL" smtClean="0"/>
              <a:t>15-4-2020</a:t>
            </a:fld>
            <a:endParaRPr lang="nl-NL"/>
          </a:p>
        </p:txBody>
      </p:sp>
      <p:sp>
        <p:nvSpPr>
          <p:cNvPr id="5" name="Tijdelijke aanduiding voor voettekst 4">
            <a:extLst>
              <a:ext uri="{FF2B5EF4-FFF2-40B4-BE49-F238E27FC236}">
                <a16:creationId xmlns:a16="http://schemas.microsoft.com/office/drawing/2014/main" id="{59289EAF-938D-409B-833A-A98BA7C2E9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0B6856-AA61-4AD7-B186-14188E33B0D7}"/>
              </a:ext>
            </a:extLst>
          </p:cNvPr>
          <p:cNvSpPr>
            <a:spLocks noGrp="1"/>
          </p:cNvSpPr>
          <p:nvPr>
            <p:ph type="sldNum" sz="quarter" idx="12"/>
          </p:nvPr>
        </p:nvSpPr>
        <p:spPr/>
        <p:txBody>
          <a:bodyPr/>
          <a:lstStyle/>
          <a:p>
            <a:fld id="{8EFDE160-5021-46BC-82EE-939F3F983BDC}" type="slidenum">
              <a:rPr lang="nl-NL" smtClean="0"/>
              <a:t>‹nr.›</a:t>
            </a:fld>
            <a:endParaRPr lang="nl-NL"/>
          </a:p>
        </p:txBody>
      </p:sp>
    </p:spTree>
    <p:extLst>
      <p:ext uri="{BB962C8B-B14F-4D97-AF65-F5344CB8AC3E}">
        <p14:creationId xmlns:p14="http://schemas.microsoft.com/office/powerpoint/2010/main" val="116257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BF8BE3-3A93-49DF-9E13-D6010C4CCA0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DD935F-E8BF-49EF-A608-F3414171533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7C93C0-D472-4605-B464-38A3EF776E7B}"/>
              </a:ext>
            </a:extLst>
          </p:cNvPr>
          <p:cNvSpPr>
            <a:spLocks noGrp="1"/>
          </p:cNvSpPr>
          <p:nvPr>
            <p:ph type="dt" sz="half" idx="10"/>
          </p:nvPr>
        </p:nvSpPr>
        <p:spPr/>
        <p:txBody>
          <a:bodyPr/>
          <a:lstStyle/>
          <a:p>
            <a:fld id="{0B7DE3AB-943F-444F-BCF8-691331F1C716}" type="datetimeFigureOut">
              <a:rPr lang="nl-NL" smtClean="0"/>
              <a:t>15-4-2020</a:t>
            </a:fld>
            <a:endParaRPr lang="nl-NL"/>
          </a:p>
        </p:txBody>
      </p:sp>
      <p:sp>
        <p:nvSpPr>
          <p:cNvPr id="5" name="Tijdelijke aanduiding voor voettekst 4">
            <a:extLst>
              <a:ext uri="{FF2B5EF4-FFF2-40B4-BE49-F238E27FC236}">
                <a16:creationId xmlns:a16="http://schemas.microsoft.com/office/drawing/2014/main" id="{BD3CF13D-090A-4F42-A103-43EF0B8CBD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FD4DBD-F085-4521-A518-58CD19718954}"/>
              </a:ext>
            </a:extLst>
          </p:cNvPr>
          <p:cNvSpPr>
            <a:spLocks noGrp="1"/>
          </p:cNvSpPr>
          <p:nvPr>
            <p:ph type="sldNum" sz="quarter" idx="12"/>
          </p:nvPr>
        </p:nvSpPr>
        <p:spPr/>
        <p:txBody>
          <a:bodyPr/>
          <a:lstStyle/>
          <a:p>
            <a:fld id="{8EFDE160-5021-46BC-82EE-939F3F983BDC}" type="slidenum">
              <a:rPr lang="nl-NL" smtClean="0"/>
              <a:t>‹nr.›</a:t>
            </a:fld>
            <a:endParaRPr lang="nl-NL"/>
          </a:p>
        </p:txBody>
      </p:sp>
    </p:spTree>
    <p:extLst>
      <p:ext uri="{BB962C8B-B14F-4D97-AF65-F5344CB8AC3E}">
        <p14:creationId xmlns:p14="http://schemas.microsoft.com/office/powerpoint/2010/main" val="163294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64EB4-3E17-4B0D-BF38-8324A088646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8776B30-00DE-4849-A982-DF359E0287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CA241CA-550E-4F63-BA11-C83485077C8B}"/>
              </a:ext>
            </a:extLst>
          </p:cNvPr>
          <p:cNvSpPr>
            <a:spLocks noGrp="1"/>
          </p:cNvSpPr>
          <p:nvPr>
            <p:ph type="dt" sz="half" idx="10"/>
          </p:nvPr>
        </p:nvSpPr>
        <p:spPr/>
        <p:txBody>
          <a:bodyPr/>
          <a:lstStyle/>
          <a:p>
            <a:fld id="{0B7DE3AB-943F-444F-BCF8-691331F1C716}" type="datetimeFigureOut">
              <a:rPr lang="nl-NL" smtClean="0"/>
              <a:t>15-4-2020</a:t>
            </a:fld>
            <a:endParaRPr lang="nl-NL"/>
          </a:p>
        </p:txBody>
      </p:sp>
      <p:sp>
        <p:nvSpPr>
          <p:cNvPr id="5" name="Tijdelijke aanduiding voor voettekst 4">
            <a:extLst>
              <a:ext uri="{FF2B5EF4-FFF2-40B4-BE49-F238E27FC236}">
                <a16:creationId xmlns:a16="http://schemas.microsoft.com/office/drawing/2014/main" id="{5E7C8AA8-E696-4B76-96B0-1A59016B1C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D55644-2E8B-4AA3-BF94-1EA014386C54}"/>
              </a:ext>
            </a:extLst>
          </p:cNvPr>
          <p:cNvSpPr>
            <a:spLocks noGrp="1"/>
          </p:cNvSpPr>
          <p:nvPr>
            <p:ph type="sldNum" sz="quarter" idx="12"/>
          </p:nvPr>
        </p:nvSpPr>
        <p:spPr/>
        <p:txBody>
          <a:bodyPr/>
          <a:lstStyle/>
          <a:p>
            <a:fld id="{8EFDE160-5021-46BC-82EE-939F3F983BDC}" type="slidenum">
              <a:rPr lang="nl-NL" smtClean="0"/>
              <a:t>‹nr.›</a:t>
            </a:fld>
            <a:endParaRPr lang="nl-NL"/>
          </a:p>
        </p:txBody>
      </p:sp>
    </p:spTree>
    <p:extLst>
      <p:ext uri="{BB962C8B-B14F-4D97-AF65-F5344CB8AC3E}">
        <p14:creationId xmlns:p14="http://schemas.microsoft.com/office/powerpoint/2010/main" val="27277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ADD3E-D57A-4A9E-8E03-CC53B15477D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9DC14B-AA50-4A64-AF26-E87C61FA6ED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82909A0-C451-4591-B7FE-862B02FB3BC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4BF7450-95AC-4405-8716-65C211BFE247}"/>
              </a:ext>
            </a:extLst>
          </p:cNvPr>
          <p:cNvSpPr>
            <a:spLocks noGrp="1"/>
          </p:cNvSpPr>
          <p:nvPr>
            <p:ph type="dt" sz="half" idx="10"/>
          </p:nvPr>
        </p:nvSpPr>
        <p:spPr/>
        <p:txBody>
          <a:bodyPr/>
          <a:lstStyle/>
          <a:p>
            <a:fld id="{0B7DE3AB-943F-444F-BCF8-691331F1C716}" type="datetimeFigureOut">
              <a:rPr lang="nl-NL" smtClean="0"/>
              <a:t>15-4-2020</a:t>
            </a:fld>
            <a:endParaRPr lang="nl-NL"/>
          </a:p>
        </p:txBody>
      </p:sp>
      <p:sp>
        <p:nvSpPr>
          <p:cNvPr id="6" name="Tijdelijke aanduiding voor voettekst 5">
            <a:extLst>
              <a:ext uri="{FF2B5EF4-FFF2-40B4-BE49-F238E27FC236}">
                <a16:creationId xmlns:a16="http://schemas.microsoft.com/office/drawing/2014/main" id="{3EE1EF48-1DC8-4741-BEDF-B99F27A384C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3AA75A-A140-4E57-9C05-38EEAD71CC6F}"/>
              </a:ext>
            </a:extLst>
          </p:cNvPr>
          <p:cNvSpPr>
            <a:spLocks noGrp="1"/>
          </p:cNvSpPr>
          <p:nvPr>
            <p:ph type="sldNum" sz="quarter" idx="12"/>
          </p:nvPr>
        </p:nvSpPr>
        <p:spPr/>
        <p:txBody>
          <a:bodyPr/>
          <a:lstStyle/>
          <a:p>
            <a:fld id="{8EFDE160-5021-46BC-82EE-939F3F983BDC}" type="slidenum">
              <a:rPr lang="nl-NL" smtClean="0"/>
              <a:t>‹nr.›</a:t>
            </a:fld>
            <a:endParaRPr lang="nl-NL"/>
          </a:p>
        </p:txBody>
      </p:sp>
    </p:spTree>
    <p:extLst>
      <p:ext uri="{BB962C8B-B14F-4D97-AF65-F5344CB8AC3E}">
        <p14:creationId xmlns:p14="http://schemas.microsoft.com/office/powerpoint/2010/main" val="245557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E6A99-1AA9-4434-9DFE-A3F32AA65BE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E08B01F-5DF2-4F03-A8E5-D6F148ADA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8C6484A-2382-4371-BB59-6212B02DB92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270D6E-5003-4865-85DF-99E7F7797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4318A33-DCE9-46D7-811C-1C2A780B7C8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60B423F-ADA9-4955-90B9-5B42D42A25E4}"/>
              </a:ext>
            </a:extLst>
          </p:cNvPr>
          <p:cNvSpPr>
            <a:spLocks noGrp="1"/>
          </p:cNvSpPr>
          <p:nvPr>
            <p:ph type="dt" sz="half" idx="10"/>
          </p:nvPr>
        </p:nvSpPr>
        <p:spPr/>
        <p:txBody>
          <a:bodyPr/>
          <a:lstStyle/>
          <a:p>
            <a:fld id="{0B7DE3AB-943F-444F-BCF8-691331F1C716}" type="datetimeFigureOut">
              <a:rPr lang="nl-NL" smtClean="0"/>
              <a:t>15-4-2020</a:t>
            </a:fld>
            <a:endParaRPr lang="nl-NL"/>
          </a:p>
        </p:txBody>
      </p:sp>
      <p:sp>
        <p:nvSpPr>
          <p:cNvPr id="8" name="Tijdelijke aanduiding voor voettekst 7">
            <a:extLst>
              <a:ext uri="{FF2B5EF4-FFF2-40B4-BE49-F238E27FC236}">
                <a16:creationId xmlns:a16="http://schemas.microsoft.com/office/drawing/2014/main" id="{78B67925-9E0D-4461-AABC-8EBAEC6668D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A4D1F01-EE42-41CF-A682-F202EB866C2B}"/>
              </a:ext>
            </a:extLst>
          </p:cNvPr>
          <p:cNvSpPr>
            <a:spLocks noGrp="1"/>
          </p:cNvSpPr>
          <p:nvPr>
            <p:ph type="sldNum" sz="quarter" idx="12"/>
          </p:nvPr>
        </p:nvSpPr>
        <p:spPr/>
        <p:txBody>
          <a:bodyPr/>
          <a:lstStyle/>
          <a:p>
            <a:fld id="{8EFDE160-5021-46BC-82EE-939F3F983BDC}" type="slidenum">
              <a:rPr lang="nl-NL" smtClean="0"/>
              <a:t>‹nr.›</a:t>
            </a:fld>
            <a:endParaRPr lang="nl-NL"/>
          </a:p>
        </p:txBody>
      </p:sp>
    </p:spTree>
    <p:extLst>
      <p:ext uri="{BB962C8B-B14F-4D97-AF65-F5344CB8AC3E}">
        <p14:creationId xmlns:p14="http://schemas.microsoft.com/office/powerpoint/2010/main" val="238735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4D0FC-398F-4882-9484-2EC364883BB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7A82CBF-0102-457A-B6C3-031445DA7CAB}"/>
              </a:ext>
            </a:extLst>
          </p:cNvPr>
          <p:cNvSpPr>
            <a:spLocks noGrp="1"/>
          </p:cNvSpPr>
          <p:nvPr>
            <p:ph type="dt" sz="half" idx="10"/>
          </p:nvPr>
        </p:nvSpPr>
        <p:spPr/>
        <p:txBody>
          <a:bodyPr/>
          <a:lstStyle/>
          <a:p>
            <a:fld id="{0B7DE3AB-943F-444F-BCF8-691331F1C716}" type="datetimeFigureOut">
              <a:rPr lang="nl-NL" smtClean="0"/>
              <a:t>15-4-2020</a:t>
            </a:fld>
            <a:endParaRPr lang="nl-NL"/>
          </a:p>
        </p:txBody>
      </p:sp>
      <p:sp>
        <p:nvSpPr>
          <p:cNvPr id="4" name="Tijdelijke aanduiding voor voettekst 3">
            <a:extLst>
              <a:ext uri="{FF2B5EF4-FFF2-40B4-BE49-F238E27FC236}">
                <a16:creationId xmlns:a16="http://schemas.microsoft.com/office/drawing/2014/main" id="{A6D896F9-E03E-4D83-85B6-0341EC4E834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FD101CB-A4D5-48F7-AAD4-77B39DAC3106}"/>
              </a:ext>
            </a:extLst>
          </p:cNvPr>
          <p:cNvSpPr>
            <a:spLocks noGrp="1"/>
          </p:cNvSpPr>
          <p:nvPr>
            <p:ph type="sldNum" sz="quarter" idx="12"/>
          </p:nvPr>
        </p:nvSpPr>
        <p:spPr/>
        <p:txBody>
          <a:bodyPr/>
          <a:lstStyle/>
          <a:p>
            <a:fld id="{8EFDE160-5021-46BC-82EE-939F3F983BDC}" type="slidenum">
              <a:rPr lang="nl-NL" smtClean="0"/>
              <a:t>‹nr.›</a:t>
            </a:fld>
            <a:endParaRPr lang="nl-NL"/>
          </a:p>
        </p:txBody>
      </p:sp>
    </p:spTree>
    <p:extLst>
      <p:ext uri="{BB962C8B-B14F-4D97-AF65-F5344CB8AC3E}">
        <p14:creationId xmlns:p14="http://schemas.microsoft.com/office/powerpoint/2010/main" val="14492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CC6E1B1-6A0B-4FD6-BB35-30745F2A2BE1}"/>
              </a:ext>
            </a:extLst>
          </p:cNvPr>
          <p:cNvSpPr>
            <a:spLocks noGrp="1"/>
          </p:cNvSpPr>
          <p:nvPr>
            <p:ph type="dt" sz="half" idx="10"/>
          </p:nvPr>
        </p:nvSpPr>
        <p:spPr/>
        <p:txBody>
          <a:bodyPr/>
          <a:lstStyle/>
          <a:p>
            <a:fld id="{0B7DE3AB-943F-444F-BCF8-691331F1C716}" type="datetimeFigureOut">
              <a:rPr lang="nl-NL" smtClean="0"/>
              <a:t>15-4-2020</a:t>
            </a:fld>
            <a:endParaRPr lang="nl-NL"/>
          </a:p>
        </p:txBody>
      </p:sp>
      <p:sp>
        <p:nvSpPr>
          <p:cNvPr id="3" name="Tijdelijke aanduiding voor voettekst 2">
            <a:extLst>
              <a:ext uri="{FF2B5EF4-FFF2-40B4-BE49-F238E27FC236}">
                <a16:creationId xmlns:a16="http://schemas.microsoft.com/office/drawing/2014/main" id="{1F83170F-9967-4448-A30B-BCE664E1C95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ADB0500-785D-464C-9554-98F1A8BB6FBB}"/>
              </a:ext>
            </a:extLst>
          </p:cNvPr>
          <p:cNvSpPr>
            <a:spLocks noGrp="1"/>
          </p:cNvSpPr>
          <p:nvPr>
            <p:ph type="sldNum" sz="quarter" idx="12"/>
          </p:nvPr>
        </p:nvSpPr>
        <p:spPr/>
        <p:txBody>
          <a:bodyPr/>
          <a:lstStyle/>
          <a:p>
            <a:fld id="{8EFDE160-5021-46BC-82EE-939F3F983BDC}" type="slidenum">
              <a:rPr lang="nl-NL" smtClean="0"/>
              <a:t>‹nr.›</a:t>
            </a:fld>
            <a:endParaRPr lang="nl-NL"/>
          </a:p>
        </p:txBody>
      </p:sp>
    </p:spTree>
    <p:extLst>
      <p:ext uri="{BB962C8B-B14F-4D97-AF65-F5344CB8AC3E}">
        <p14:creationId xmlns:p14="http://schemas.microsoft.com/office/powerpoint/2010/main" val="377515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150EE-8ED1-4FEB-80F4-112526BA8B4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60115DE-8157-41EE-B3B4-0D72B0C94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E28182D-9D9C-47BD-9510-C390185D9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EB1A57-1921-42DE-85AD-359B93E037F6}"/>
              </a:ext>
            </a:extLst>
          </p:cNvPr>
          <p:cNvSpPr>
            <a:spLocks noGrp="1"/>
          </p:cNvSpPr>
          <p:nvPr>
            <p:ph type="dt" sz="half" idx="10"/>
          </p:nvPr>
        </p:nvSpPr>
        <p:spPr/>
        <p:txBody>
          <a:bodyPr/>
          <a:lstStyle/>
          <a:p>
            <a:fld id="{0B7DE3AB-943F-444F-BCF8-691331F1C716}" type="datetimeFigureOut">
              <a:rPr lang="nl-NL" smtClean="0"/>
              <a:t>15-4-2020</a:t>
            </a:fld>
            <a:endParaRPr lang="nl-NL"/>
          </a:p>
        </p:txBody>
      </p:sp>
      <p:sp>
        <p:nvSpPr>
          <p:cNvPr id="6" name="Tijdelijke aanduiding voor voettekst 5">
            <a:extLst>
              <a:ext uri="{FF2B5EF4-FFF2-40B4-BE49-F238E27FC236}">
                <a16:creationId xmlns:a16="http://schemas.microsoft.com/office/drawing/2014/main" id="{BDE39FFD-1B70-4418-90CB-28054CE3ABC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5E97EF6-BD35-490A-88B1-872925BD03F3}"/>
              </a:ext>
            </a:extLst>
          </p:cNvPr>
          <p:cNvSpPr>
            <a:spLocks noGrp="1"/>
          </p:cNvSpPr>
          <p:nvPr>
            <p:ph type="sldNum" sz="quarter" idx="12"/>
          </p:nvPr>
        </p:nvSpPr>
        <p:spPr/>
        <p:txBody>
          <a:bodyPr/>
          <a:lstStyle/>
          <a:p>
            <a:fld id="{8EFDE160-5021-46BC-82EE-939F3F983BDC}" type="slidenum">
              <a:rPr lang="nl-NL" smtClean="0"/>
              <a:t>‹nr.›</a:t>
            </a:fld>
            <a:endParaRPr lang="nl-NL"/>
          </a:p>
        </p:txBody>
      </p:sp>
    </p:spTree>
    <p:extLst>
      <p:ext uri="{BB962C8B-B14F-4D97-AF65-F5344CB8AC3E}">
        <p14:creationId xmlns:p14="http://schemas.microsoft.com/office/powerpoint/2010/main" val="374722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283FB-9B08-454A-B551-C6B303C0EB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DCFE4FA-4A11-4501-8F8F-321973E2D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01FB26E-49C8-4853-B3EB-F75C75E68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7291C62-E92B-4937-A806-95CD45AAFB18}"/>
              </a:ext>
            </a:extLst>
          </p:cNvPr>
          <p:cNvSpPr>
            <a:spLocks noGrp="1"/>
          </p:cNvSpPr>
          <p:nvPr>
            <p:ph type="dt" sz="half" idx="10"/>
          </p:nvPr>
        </p:nvSpPr>
        <p:spPr/>
        <p:txBody>
          <a:bodyPr/>
          <a:lstStyle/>
          <a:p>
            <a:fld id="{0B7DE3AB-943F-444F-BCF8-691331F1C716}" type="datetimeFigureOut">
              <a:rPr lang="nl-NL" smtClean="0"/>
              <a:t>15-4-2020</a:t>
            </a:fld>
            <a:endParaRPr lang="nl-NL"/>
          </a:p>
        </p:txBody>
      </p:sp>
      <p:sp>
        <p:nvSpPr>
          <p:cNvPr id="6" name="Tijdelijke aanduiding voor voettekst 5">
            <a:extLst>
              <a:ext uri="{FF2B5EF4-FFF2-40B4-BE49-F238E27FC236}">
                <a16:creationId xmlns:a16="http://schemas.microsoft.com/office/drawing/2014/main" id="{5D32FD75-9734-4C7E-9BA5-B059756769A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E72DBD5-122C-4F9A-B74E-0D2E83F3597A}"/>
              </a:ext>
            </a:extLst>
          </p:cNvPr>
          <p:cNvSpPr>
            <a:spLocks noGrp="1"/>
          </p:cNvSpPr>
          <p:nvPr>
            <p:ph type="sldNum" sz="quarter" idx="12"/>
          </p:nvPr>
        </p:nvSpPr>
        <p:spPr/>
        <p:txBody>
          <a:bodyPr/>
          <a:lstStyle/>
          <a:p>
            <a:fld id="{8EFDE160-5021-46BC-82EE-939F3F983BDC}" type="slidenum">
              <a:rPr lang="nl-NL" smtClean="0"/>
              <a:t>‹nr.›</a:t>
            </a:fld>
            <a:endParaRPr lang="nl-NL"/>
          </a:p>
        </p:txBody>
      </p:sp>
    </p:spTree>
    <p:extLst>
      <p:ext uri="{BB962C8B-B14F-4D97-AF65-F5344CB8AC3E}">
        <p14:creationId xmlns:p14="http://schemas.microsoft.com/office/powerpoint/2010/main" val="228812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3FC99DF-3F53-4354-B118-2B5DAC756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2571BF0-C7DF-4E4C-9E4A-5DD36A114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779A70-8051-4F10-B0EB-B3E440922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DE3AB-943F-444F-BCF8-691331F1C716}" type="datetimeFigureOut">
              <a:rPr lang="nl-NL" smtClean="0"/>
              <a:t>15-4-2020</a:t>
            </a:fld>
            <a:endParaRPr lang="nl-NL"/>
          </a:p>
        </p:txBody>
      </p:sp>
      <p:sp>
        <p:nvSpPr>
          <p:cNvPr id="5" name="Tijdelijke aanduiding voor voettekst 4">
            <a:extLst>
              <a:ext uri="{FF2B5EF4-FFF2-40B4-BE49-F238E27FC236}">
                <a16:creationId xmlns:a16="http://schemas.microsoft.com/office/drawing/2014/main" id="{D0338347-BC69-4238-8427-3CC24596A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070E5DD-86AB-48B9-8004-970A8BE28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DE160-5021-46BC-82EE-939F3F983BDC}" type="slidenum">
              <a:rPr lang="nl-NL" smtClean="0"/>
              <a:t>‹nr.›</a:t>
            </a:fld>
            <a:endParaRPr lang="nl-NL"/>
          </a:p>
        </p:txBody>
      </p:sp>
    </p:spTree>
    <p:extLst>
      <p:ext uri="{BB962C8B-B14F-4D97-AF65-F5344CB8AC3E}">
        <p14:creationId xmlns:p14="http://schemas.microsoft.com/office/powerpoint/2010/main" val="232678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gras, buiten, veld, tent&#10;&#10;Automatisch gegenereerde beschrijving">
            <a:extLst>
              <a:ext uri="{FF2B5EF4-FFF2-40B4-BE49-F238E27FC236}">
                <a16:creationId xmlns:a16="http://schemas.microsoft.com/office/drawing/2014/main" id="{595567F9-9E1D-4767-9484-9624DDABD521}"/>
              </a:ext>
            </a:extLst>
          </p:cNvPr>
          <p:cNvPicPr>
            <a:picLocks noChangeAspect="1"/>
          </p:cNvPicPr>
          <p:nvPr/>
        </p:nvPicPr>
        <p:blipFill rotWithShape="1">
          <a:blip r:embed="rId2">
            <a:extLst>
              <a:ext uri="{28A0092B-C50C-407E-A947-70E740481C1C}">
                <a14:useLocalDpi xmlns:a14="http://schemas.microsoft.com/office/drawing/2010/main" val="0"/>
              </a:ext>
            </a:extLst>
          </a:blip>
          <a:srcRect l="44401" t="-1199" r="-1104" b="28958"/>
          <a:stretch/>
        </p:blipFill>
        <p:spPr>
          <a:xfrm>
            <a:off x="4886324" y="-285948"/>
            <a:ext cx="7576265" cy="7239197"/>
          </a:xfrm>
          <a:prstGeom prst="rect">
            <a:avLst/>
          </a:prstGeom>
          <a:ln>
            <a:noFill/>
          </a:ln>
          <a:effectLst>
            <a:softEdge rad="112500"/>
          </a:effectLst>
        </p:spPr>
      </p:pic>
      <p:pic>
        <p:nvPicPr>
          <p:cNvPr id="9" name="Afbeelding 8" descr="Afbeelding met buiten, gebouw, gras, baksteen&#10;&#10;Automatisch gegenereerde beschrijving">
            <a:extLst>
              <a:ext uri="{FF2B5EF4-FFF2-40B4-BE49-F238E27FC236}">
                <a16:creationId xmlns:a16="http://schemas.microsoft.com/office/drawing/2014/main" id="{D7A35D4A-18AB-44CA-8881-65D42B429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57" y="-111224"/>
            <a:ext cx="5007581" cy="7080447"/>
          </a:xfrm>
          <a:prstGeom prst="rect">
            <a:avLst/>
          </a:prstGeom>
          <a:ln>
            <a:noFill/>
          </a:ln>
          <a:effectLst>
            <a:softEdge rad="112500"/>
          </a:effectLst>
        </p:spPr>
      </p:pic>
      <p:sp>
        <p:nvSpPr>
          <p:cNvPr id="7" name="Ovaal 6">
            <a:extLst>
              <a:ext uri="{FF2B5EF4-FFF2-40B4-BE49-F238E27FC236}">
                <a16:creationId xmlns:a16="http://schemas.microsoft.com/office/drawing/2014/main" id="{B5118CB2-E98C-4D9E-A0EB-85980B5A4AE2}"/>
              </a:ext>
            </a:extLst>
          </p:cNvPr>
          <p:cNvSpPr/>
          <p:nvPr/>
        </p:nvSpPr>
        <p:spPr>
          <a:xfrm flipH="1">
            <a:off x="-892578" y="-981923"/>
            <a:ext cx="6436127" cy="6077798"/>
          </a:xfrm>
          <a:prstGeom prst="ellipse">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n>
                <a:solidFill>
                  <a:sysClr val="windowText" lastClr="000000"/>
                </a:solidFill>
              </a:ln>
              <a:solidFill>
                <a:sysClr val="windowText" lastClr="000000"/>
              </a:solidFill>
              <a:latin typeface="Comic Sans MS" panose="030F0702030302020204" pitchFamily="66" charset="0"/>
            </a:endParaRPr>
          </a:p>
        </p:txBody>
      </p:sp>
      <p:sp>
        <p:nvSpPr>
          <p:cNvPr id="10" name="Tekstvak 9">
            <a:extLst>
              <a:ext uri="{FF2B5EF4-FFF2-40B4-BE49-F238E27FC236}">
                <a16:creationId xmlns:a16="http://schemas.microsoft.com/office/drawing/2014/main" id="{4A59E365-3B46-48B1-A927-FDC19A2CFD6E}"/>
              </a:ext>
            </a:extLst>
          </p:cNvPr>
          <p:cNvSpPr txBox="1"/>
          <p:nvPr/>
        </p:nvSpPr>
        <p:spPr>
          <a:xfrm>
            <a:off x="385762" y="1031953"/>
            <a:ext cx="4114800" cy="1969770"/>
          </a:xfrm>
          <a:prstGeom prst="rect">
            <a:avLst/>
          </a:prstGeom>
          <a:noFill/>
        </p:spPr>
        <p:txBody>
          <a:bodyPr wrap="square" rtlCol="0">
            <a:spAutoFit/>
          </a:bodyPr>
          <a:lstStyle/>
          <a:p>
            <a:pPr algn="ctr"/>
            <a:r>
              <a:rPr lang="nl-NL" sz="2000" dirty="0">
                <a:latin typeface="Comic Sans MS" panose="030F0702030302020204" pitchFamily="66" charset="0"/>
              </a:rPr>
              <a:t>KAMPEREN ALS </a:t>
            </a:r>
          </a:p>
          <a:p>
            <a:pPr algn="ctr"/>
            <a:r>
              <a:rPr lang="nl-NL" sz="2000" dirty="0">
                <a:latin typeface="Comic Sans MS" panose="030F0702030302020204" pitchFamily="66" charset="0"/>
              </a:rPr>
              <a:t>ECHTE JONG NEDERLANDERS</a:t>
            </a:r>
          </a:p>
          <a:p>
            <a:pPr algn="ctr"/>
            <a:endParaRPr lang="nl-NL" dirty="0">
              <a:latin typeface="Comic Sans MS" panose="030F0702030302020204" pitchFamily="66" charset="0"/>
            </a:endParaRPr>
          </a:p>
          <a:p>
            <a:pPr algn="ctr"/>
            <a:r>
              <a:rPr lang="nl-NL" sz="1600" dirty="0">
                <a:latin typeface="Comic Sans MS" panose="030F0702030302020204" pitchFamily="66" charset="0"/>
              </a:rPr>
              <a:t>MINIOREN</a:t>
            </a:r>
          </a:p>
          <a:p>
            <a:pPr algn="ctr"/>
            <a:r>
              <a:rPr lang="nl-NL" sz="1600" dirty="0">
                <a:latin typeface="Comic Sans MS" panose="030F0702030302020204" pitchFamily="66" charset="0"/>
              </a:rPr>
              <a:t> JONG NEDERLAND DIESSEN</a:t>
            </a:r>
          </a:p>
          <a:p>
            <a:pPr algn="ctr"/>
            <a:endParaRPr lang="nl-NL" sz="1600" dirty="0">
              <a:latin typeface="Comic Sans MS" panose="030F0702030302020204" pitchFamily="66" charset="0"/>
            </a:endParaRPr>
          </a:p>
          <a:p>
            <a:pPr algn="ctr"/>
            <a:r>
              <a:rPr lang="nl-NL" sz="1600" dirty="0">
                <a:latin typeface="Comic Sans MS" panose="030F0702030302020204" pitchFamily="66" charset="0"/>
              </a:rPr>
              <a:t>NIELS, SUZAN en KIM</a:t>
            </a:r>
            <a:r>
              <a:rPr lang="nl-NL" sz="1600" dirty="0"/>
              <a:t> </a:t>
            </a:r>
          </a:p>
        </p:txBody>
      </p:sp>
      <p:pic>
        <p:nvPicPr>
          <p:cNvPr id="5" name="Afbeelding 4">
            <a:extLst>
              <a:ext uri="{FF2B5EF4-FFF2-40B4-BE49-F238E27FC236}">
                <a16:creationId xmlns:a16="http://schemas.microsoft.com/office/drawing/2014/main" id="{8648861F-87AC-4894-96E2-F5F8865E874D}"/>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4311" t="8034" r="3782" b="10209"/>
          <a:stretch/>
        </p:blipFill>
        <p:spPr>
          <a:xfrm>
            <a:off x="892484" y="3147217"/>
            <a:ext cx="2699736" cy="901582"/>
          </a:xfrm>
          <a:prstGeom prst="rect">
            <a:avLst/>
          </a:prstGeom>
        </p:spPr>
      </p:pic>
    </p:spTree>
    <p:extLst>
      <p:ext uri="{BB962C8B-B14F-4D97-AF65-F5344CB8AC3E}">
        <p14:creationId xmlns:p14="http://schemas.microsoft.com/office/powerpoint/2010/main" val="20098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470C7E5-EBB7-4DA4-94DC-72347E217AEA}"/>
              </a:ext>
            </a:extLst>
          </p:cNvPr>
          <p:cNvSpPr txBox="1"/>
          <p:nvPr/>
        </p:nvSpPr>
        <p:spPr>
          <a:xfrm>
            <a:off x="594804" y="523783"/>
            <a:ext cx="5501196" cy="4801314"/>
          </a:xfrm>
          <a:prstGeom prst="rect">
            <a:avLst/>
          </a:prstGeom>
          <a:noFill/>
        </p:spPr>
        <p:txBody>
          <a:bodyPr wrap="square" rtlCol="0">
            <a:spAutoFit/>
          </a:bodyPr>
          <a:lstStyle/>
          <a:p>
            <a:r>
              <a:rPr lang="nl-NL" dirty="0"/>
              <a:t>Sport en spel is natuurlijk favoriet, </a:t>
            </a:r>
          </a:p>
          <a:p>
            <a:r>
              <a:rPr lang="nl-NL" dirty="0"/>
              <a:t>dat vergeten we in dit boekje ook niet.</a:t>
            </a:r>
          </a:p>
          <a:p>
            <a:endParaRPr lang="nl-NL" dirty="0"/>
          </a:p>
          <a:p>
            <a:r>
              <a:rPr lang="nl-NL" dirty="0"/>
              <a:t>En, wat dacht je van “corvee”</a:t>
            </a:r>
          </a:p>
          <a:p>
            <a:r>
              <a:rPr lang="nl-NL" dirty="0"/>
              <a:t>dan help je als lid de vrijwilligers mee. </a:t>
            </a:r>
          </a:p>
          <a:p>
            <a:endParaRPr lang="nl-NL" dirty="0"/>
          </a:p>
          <a:p>
            <a:r>
              <a:rPr lang="nl-NL" dirty="0"/>
              <a:t>Samen de tafel klaar zetten voor het ontbijt, lunch of diner,</a:t>
            </a:r>
          </a:p>
          <a:p>
            <a:r>
              <a:rPr lang="nl-NL" dirty="0"/>
              <a:t>en met de afwas, helpt ook iedereen gezellig mee.</a:t>
            </a:r>
          </a:p>
          <a:p>
            <a:endParaRPr lang="nl-NL" dirty="0"/>
          </a:p>
          <a:p>
            <a:r>
              <a:rPr lang="nl-NL" dirty="0"/>
              <a:t>Laten we van deze taken, een leuk spel maken.</a:t>
            </a:r>
          </a:p>
          <a:p>
            <a:endParaRPr lang="nl-NL" dirty="0"/>
          </a:p>
          <a:p>
            <a:r>
              <a:rPr lang="nl-NL" u="sng" dirty="0"/>
              <a:t>Afwasspel </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38878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8223122-40DE-4027-B2F4-36515DAA0CA6}"/>
              </a:ext>
            </a:extLst>
          </p:cNvPr>
          <p:cNvSpPr txBox="1"/>
          <p:nvPr/>
        </p:nvSpPr>
        <p:spPr>
          <a:xfrm>
            <a:off x="594804" y="523783"/>
            <a:ext cx="5501196" cy="6186309"/>
          </a:xfrm>
          <a:prstGeom prst="rect">
            <a:avLst/>
          </a:prstGeom>
          <a:noFill/>
        </p:spPr>
        <p:txBody>
          <a:bodyPr wrap="square" rtlCol="0">
            <a:spAutoFit/>
          </a:bodyPr>
          <a:lstStyle/>
          <a:p>
            <a:r>
              <a:rPr lang="nl-NL" dirty="0"/>
              <a:t>Wat we niet mogen vergeten is om een kaartje te sturen,</a:t>
            </a:r>
          </a:p>
          <a:p>
            <a:r>
              <a:rPr lang="nl-NL" dirty="0"/>
              <a:t>dat mag jij nu ook doen, naar familie, vrienden of buren.</a:t>
            </a:r>
          </a:p>
          <a:p>
            <a:endParaRPr lang="nl-NL" dirty="0"/>
          </a:p>
          <a:p>
            <a:r>
              <a:rPr lang="nl-NL" dirty="0"/>
              <a:t>Normaal is een kaartje uit de winkel klein,</a:t>
            </a:r>
          </a:p>
          <a:p>
            <a:r>
              <a:rPr lang="nl-NL" dirty="0"/>
              <a:t>nu ben jij de baas en mag je gewoon een grote maken en dat is fijn!</a:t>
            </a:r>
          </a:p>
          <a:p>
            <a:endParaRPr lang="nl-NL" dirty="0"/>
          </a:p>
          <a:p>
            <a:r>
              <a:rPr lang="nl-NL" dirty="0"/>
              <a:t>Op de voorkant een tekening van de tent, de beren en het kampvuur,</a:t>
            </a:r>
          </a:p>
          <a:p>
            <a:r>
              <a:rPr lang="nl-NL" dirty="0"/>
              <a:t>Op de achterkant alle verhalen van het </a:t>
            </a:r>
            <a:r>
              <a:rPr lang="nl-NL" dirty="0" err="1"/>
              <a:t>minioor</a:t>
            </a:r>
            <a:r>
              <a:rPr lang="nl-NL" dirty="0"/>
              <a:t> avontuur.</a:t>
            </a:r>
          </a:p>
          <a:p>
            <a:endParaRPr lang="nl-NL" dirty="0"/>
          </a:p>
          <a:p>
            <a:r>
              <a:rPr lang="nl-NL" dirty="0"/>
              <a:t>Wie zou dat geloven? Dat jij nu gaat kamperen?</a:t>
            </a:r>
          </a:p>
          <a:p>
            <a:endParaRPr lang="nl-NL" dirty="0"/>
          </a:p>
          <a:p>
            <a:r>
              <a:rPr lang="nl-NL" i="1" dirty="0"/>
              <a:t>Neem een A4, maak op één kant een tekening en de andere kant deel je in als een echte postkaart. Maak dit voor iemand en stuur een foto voor ons. (versturen of in de brievenbus van familie/buren) </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77620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1EA907E-7B7D-48A5-A929-BD1E3BC99D63}"/>
              </a:ext>
            </a:extLst>
          </p:cNvPr>
          <p:cNvSpPr txBox="1"/>
          <p:nvPr/>
        </p:nvSpPr>
        <p:spPr>
          <a:xfrm>
            <a:off x="594804" y="355107"/>
            <a:ext cx="5501196" cy="8402300"/>
          </a:xfrm>
          <a:prstGeom prst="rect">
            <a:avLst/>
          </a:prstGeom>
          <a:noFill/>
        </p:spPr>
        <p:txBody>
          <a:bodyPr wrap="square" rtlCol="0">
            <a:spAutoFit/>
          </a:bodyPr>
          <a:lstStyle/>
          <a:p>
            <a:r>
              <a:rPr lang="nl-NL" dirty="0"/>
              <a:t>Aan alles komt een eind, hopelijk vonden jullie het kamperen top!</a:t>
            </a:r>
          </a:p>
          <a:p>
            <a:r>
              <a:rPr lang="nl-NL" dirty="0"/>
              <a:t>Om te bewijzen dat je een ECHTE Jong Nederlander bent, ruim je alles netjes op.</a:t>
            </a:r>
          </a:p>
          <a:p>
            <a:endParaRPr lang="nl-NL" dirty="0"/>
          </a:p>
          <a:p>
            <a:r>
              <a:rPr lang="nl-NL" dirty="0"/>
              <a:t>Wij vonden het leuk om jullie te leren,</a:t>
            </a:r>
          </a:p>
          <a:p>
            <a:r>
              <a:rPr lang="nl-NL" dirty="0"/>
              <a:t>hoe je als Jong Nederlander kunt kamperen.</a:t>
            </a:r>
          </a:p>
          <a:p>
            <a:endParaRPr lang="nl-NL" dirty="0"/>
          </a:p>
          <a:p>
            <a:r>
              <a:rPr lang="nl-NL" dirty="0"/>
              <a:t>Vond je het fijn, om even een vrijwilliger te zijn?</a:t>
            </a:r>
          </a:p>
          <a:p>
            <a:endParaRPr lang="nl-NL" dirty="0"/>
          </a:p>
          <a:p>
            <a:r>
              <a:rPr lang="nl-NL" dirty="0"/>
              <a:t>Hopelijk kunnen we snel weer echt bij de Bolster spelen, en kun je alle verhalen met ons in het echt gaan delen. </a:t>
            </a:r>
          </a:p>
          <a:p>
            <a:endParaRPr lang="nl-NL" dirty="0"/>
          </a:p>
          <a:p>
            <a:r>
              <a:rPr lang="nl-NL" dirty="0"/>
              <a:t>Wil je nu al iets aan ons kwijt? Laat het via een appje, tekening of kleine video weten..</a:t>
            </a:r>
          </a:p>
          <a:p>
            <a:endParaRPr lang="nl-NL" dirty="0"/>
          </a:p>
          <a:p>
            <a:r>
              <a:rPr lang="nl-NL" dirty="0"/>
              <a:t>Wij willen nog even kwijt, dat we jullie echt niet zijn vergeten!</a:t>
            </a:r>
          </a:p>
          <a:p>
            <a:r>
              <a:rPr lang="nl-NL" dirty="0"/>
              <a:t>We missen jullie en hopen dat jullie snel weer samen met ons bij de Bolster avonturen kunnen beleven.</a:t>
            </a:r>
          </a:p>
          <a:p>
            <a:r>
              <a:rPr lang="nl-NL" dirty="0"/>
              <a:t>En gaat dat nog niet de komende maand, dan beloven we jullie weer een “online” programma te geven! </a:t>
            </a:r>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04843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4127F387-AFE3-421D-BA28-B671F8841104}"/>
              </a:ext>
            </a:extLst>
          </p:cNvPr>
          <p:cNvSpPr>
            <a:spLocks noGrp="1"/>
          </p:cNvSpPr>
          <p:nvPr>
            <p:ph type="body" sz="half" idx="2"/>
          </p:nvPr>
        </p:nvSpPr>
        <p:spPr>
          <a:xfrm>
            <a:off x="839788" y="180975"/>
            <a:ext cx="10152062" cy="6534149"/>
          </a:xfrm>
        </p:spPr>
        <p:txBody>
          <a:bodyPr>
            <a:normAutofit/>
          </a:bodyPr>
          <a:lstStyle/>
          <a:p>
            <a:pPr algn="ctr"/>
            <a:r>
              <a:rPr lang="nl-NL" sz="1400" dirty="0"/>
              <a:t>Niels zat sip te wezen</a:t>
            </a:r>
          </a:p>
          <a:p>
            <a:pPr algn="ctr"/>
            <a:r>
              <a:rPr lang="nl-NL" sz="1400" dirty="0"/>
              <a:t>Suzan had een beetje een boze bui</a:t>
            </a:r>
          </a:p>
          <a:p>
            <a:pPr algn="ctr"/>
            <a:r>
              <a:rPr lang="nl-NL" sz="1400" dirty="0"/>
              <a:t>Kim had tranen van verdriet</a:t>
            </a:r>
          </a:p>
          <a:p>
            <a:pPr algn="ctr"/>
            <a:r>
              <a:rPr lang="nl-NL" sz="1400" dirty="0"/>
              <a:t>“Ze zien de Minioren nu niet”.</a:t>
            </a:r>
          </a:p>
          <a:p>
            <a:pPr algn="ctr"/>
            <a:endParaRPr lang="nl-NL" sz="1400" dirty="0"/>
          </a:p>
          <a:p>
            <a:pPr algn="ctr"/>
            <a:r>
              <a:rPr lang="nl-NL" sz="1400" dirty="0"/>
              <a:t>Zouden de Minioren de groep nu ook missen?</a:t>
            </a:r>
          </a:p>
          <a:p>
            <a:pPr algn="ctr"/>
            <a:r>
              <a:rPr lang="nl-NL" sz="1400" dirty="0"/>
              <a:t>Ze weten het niet en moeten maar gissen.</a:t>
            </a:r>
          </a:p>
          <a:p>
            <a:pPr algn="ctr"/>
            <a:endParaRPr lang="nl-NL" sz="1400" dirty="0"/>
          </a:p>
          <a:p>
            <a:pPr algn="ctr"/>
            <a:r>
              <a:rPr lang="nl-NL" sz="1400" dirty="0"/>
              <a:t>Niels, Suzan en Kim hadden graag de Minioren willen leren</a:t>
            </a:r>
          </a:p>
          <a:p>
            <a:pPr algn="ctr"/>
            <a:r>
              <a:rPr lang="nl-NL" sz="1400" dirty="0"/>
              <a:t>hoe je als ECHTE Jong Nederlander kunt spelen, knutselen en kamperen.</a:t>
            </a:r>
          </a:p>
          <a:p>
            <a:pPr algn="ctr"/>
            <a:r>
              <a:rPr lang="nl-NL" sz="1400" dirty="0"/>
              <a:t>Want een ECHTE </a:t>
            </a:r>
            <a:r>
              <a:rPr lang="nl-NL" sz="1400" dirty="0" err="1"/>
              <a:t>Minioor</a:t>
            </a:r>
            <a:r>
              <a:rPr lang="nl-NL" sz="1400" dirty="0"/>
              <a:t>, </a:t>
            </a:r>
          </a:p>
          <a:p>
            <a:pPr algn="ctr"/>
            <a:r>
              <a:rPr lang="nl-NL" sz="1400" dirty="0"/>
              <a:t>gaat als je in groep 3 zit het volgende schooljaar,</a:t>
            </a:r>
          </a:p>
          <a:p>
            <a:pPr algn="ctr"/>
            <a:r>
              <a:rPr lang="nl-NL" sz="1400" dirty="0"/>
              <a:t>naar de Maxioren door.</a:t>
            </a:r>
          </a:p>
          <a:p>
            <a:pPr algn="ctr"/>
            <a:r>
              <a:rPr lang="nl-NL" sz="1400" dirty="0"/>
              <a:t>Nog een jaartje in de kleutergroep? Dan sta je gewoon maandelijks gezellig bij ons weer bij de Bolster op de stoep!</a:t>
            </a:r>
          </a:p>
          <a:p>
            <a:pPr algn="ctr"/>
            <a:endParaRPr lang="nl-NL" sz="1400" dirty="0"/>
          </a:p>
          <a:p>
            <a:pPr algn="ctr"/>
            <a:r>
              <a:rPr lang="nl-NL" sz="1400" dirty="0"/>
              <a:t>Wij hopen dat jullie nog lang bij Jong Nederland blijven,</a:t>
            </a:r>
          </a:p>
          <a:p>
            <a:pPr algn="ctr"/>
            <a:r>
              <a:rPr lang="nl-NL" sz="1400" dirty="0"/>
              <a:t>en daarom willen we met jullie nu een het ECHTE JONG NEDERLANDER “BOEK” gaan “schrijven”.   </a:t>
            </a:r>
          </a:p>
          <a:p>
            <a:pPr algn="ctr"/>
            <a:r>
              <a:rPr lang="nl-NL" sz="1400" dirty="0"/>
              <a:t>Wij maken de zinnen met letters, woorden en leuke “taken”,</a:t>
            </a:r>
          </a:p>
          <a:p>
            <a:pPr algn="ctr"/>
            <a:r>
              <a:rPr lang="nl-NL" sz="1400" dirty="0"/>
              <a:t>Willen jullie de plaatjes (foto’s)  maken?</a:t>
            </a:r>
          </a:p>
        </p:txBody>
      </p:sp>
    </p:spTree>
    <p:extLst>
      <p:ext uri="{BB962C8B-B14F-4D97-AF65-F5344CB8AC3E}">
        <p14:creationId xmlns:p14="http://schemas.microsoft.com/office/powerpoint/2010/main" val="408228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D370F1BB-C892-4590-8C37-1ECC380D2B5F}"/>
              </a:ext>
            </a:extLst>
          </p:cNvPr>
          <p:cNvSpPr txBox="1"/>
          <p:nvPr/>
        </p:nvSpPr>
        <p:spPr>
          <a:xfrm>
            <a:off x="714375" y="866775"/>
            <a:ext cx="5981700" cy="4524315"/>
          </a:xfrm>
          <a:prstGeom prst="rect">
            <a:avLst/>
          </a:prstGeom>
          <a:noFill/>
        </p:spPr>
        <p:txBody>
          <a:bodyPr wrap="square" rtlCol="0">
            <a:spAutoFit/>
          </a:bodyPr>
          <a:lstStyle/>
          <a:p>
            <a:r>
              <a:rPr lang="nl-NL" dirty="0"/>
              <a:t>Als ECHTE JONG NEDERLANDER zit je in een groep;</a:t>
            </a:r>
          </a:p>
          <a:p>
            <a:r>
              <a:rPr lang="nl-NL" dirty="0"/>
              <a:t>Minioren, Maxioren, Junioren, Senioren of de 16 plus</a:t>
            </a:r>
          </a:p>
          <a:p>
            <a:r>
              <a:rPr lang="nl-NL" dirty="0"/>
              <a:t>allemaal groepen met vrijwilligers.</a:t>
            </a:r>
          </a:p>
          <a:p>
            <a:endParaRPr lang="nl-NL" dirty="0"/>
          </a:p>
          <a:p>
            <a:r>
              <a:rPr lang="nl-NL" dirty="0"/>
              <a:t>Niels, Suzan en Kim zijn vrijwilligers van de Minioren,</a:t>
            </a:r>
          </a:p>
          <a:p>
            <a:r>
              <a:rPr lang="nl-NL" dirty="0"/>
              <a:t>maar een probleempje nu, jullie kunnen ons nu niet horen!</a:t>
            </a:r>
          </a:p>
          <a:p>
            <a:endParaRPr lang="nl-NL" dirty="0"/>
          </a:p>
          <a:p>
            <a:r>
              <a:rPr lang="nl-NL" dirty="0"/>
              <a:t>Zouden jullie zelf geen vrijwilliger voor 1 dag willen zijn?</a:t>
            </a:r>
          </a:p>
          <a:p>
            <a:r>
              <a:rPr lang="nl-NL" dirty="0"/>
              <a:t>Dan is de pop of knuffel vandaag “</a:t>
            </a:r>
            <a:r>
              <a:rPr lang="nl-NL" dirty="0" err="1"/>
              <a:t>Minioor</a:t>
            </a:r>
            <a:r>
              <a:rPr lang="nl-NL" dirty="0"/>
              <a:t> voor 1 dag” en</a:t>
            </a:r>
          </a:p>
          <a:p>
            <a:r>
              <a:rPr lang="nl-NL" dirty="0"/>
              <a:t>bepaal jij gewoon een beetje wat we doen deze dag.</a:t>
            </a:r>
          </a:p>
          <a:p>
            <a:r>
              <a:rPr lang="nl-NL" dirty="0"/>
              <a:t>Wij helpen je met onze verhalen! </a:t>
            </a:r>
          </a:p>
          <a:p>
            <a:r>
              <a:rPr lang="nl-NL" dirty="0"/>
              <a:t>Ga maar snel je knuffel of pop halen!</a:t>
            </a:r>
          </a:p>
          <a:p>
            <a:endParaRPr lang="nl-NL" dirty="0"/>
          </a:p>
          <a:p>
            <a:endParaRPr lang="nl-NL" i="1" dirty="0"/>
          </a:p>
          <a:p>
            <a:r>
              <a:rPr lang="nl-NL" i="1" dirty="0"/>
              <a:t>Maak een foto van jou met je knuffel of pop ( Knuffel of pop)</a:t>
            </a:r>
          </a:p>
          <a:p>
            <a:r>
              <a:rPr lang="nl-NL" i="1" dirty="0"/>
              <a:t> </a:t>
            </a:r>
          </a:p>
        </p:txBody>
      </p:sp>
    </p:spTree>
    <p:extLst>
      <p:ext uri="{BB962C8B-B14F-4D97-AF65-F5344CB8AC3E}">
        <p14:creationId xmlns:p14="http://schemas.microsoft.com/office/powerpoint/2010/main" val="347374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823B107-E397-4885-80B8-F28CE350CC32}"/>
              </a:ext>
            </a:extLst>
          </p:cNvPr>
          <p:cNvSpPr txBox="1"/>
          <p:nvPr/>
        </p:nvSpPr>
        <p:spPr>
          <a:xfrm>
            <a:off x="931508" y="843677"/>
            <a:ext cx="5724525" cy="6186309"/>
          </a:xfrm>
          <a:prstGeom prst="rect">
            <a:avLst/>
          </a:prstGeom>
          <a:noFill/>
        </p:spPr>
        <p:txBody>
          <a:bodyPr wrap="square" rtlCol="0">
            <a:spAutoFit/>
          </a:bodyPr>
          <a:lstStyle/>
          <a:p>
            <a:r>
              <a:rPr lang="nl-NL" dirty="0"/>
              <a:t>Dag vrijwilliger, dag </a:t>
            </a:r>
            <a:r>
              <a:rPr lang="nl-NL" dirty="0" err="1"/>
              <a:t>Minioor</a:t>
            </a:r>
            <a:r>
              <a:rPr lang="nl-NL" dirty="0"/>
              <a:t>,</a:t>
            </a:r>
          </a:p>
          <a:p>
            <a:r>
              <a:rPr lang="nl-NL" dirty="0"/>
              <a:t>zo, wij zijn er nu samen klaar voor!</a:t>
            </a:r>
          </a:p>
          <a:p>
            <a:endParaRPr lang="nl-NL" dirty="0"/>
          </a:p>
          <a:p>
            <a:r>
              <a:rPr lang="nl-NL" dirty="0"/>
              <a:t>Als je bij Jong Nederland blijft en als lid wordt ingeschreven, </a:t>
            </a:r>
          </a:p>
          <a:p>
            <a:r>
              <a:rPr lang="nl-NL" dirty="0"/>
              <a:t>ga je nog meer het Jong Nederland leven beleven. </a:t>
            </a:r>
          </a:p>
          <a:p>
            <a:endParaRPr lang="nl-NL" dirty="0"/>
          </a:p>
          <a:p>
            <a:r>
              <a:rPr lang="nl-NL" dirty="0"/>
              <a:t>Elke week mag je dan naar de Bolster komen.</a:t>
            </a:r>
          </a:p>
          <a:p>
            <a:r>
              <a:rPr lang="nl-NL" dirty="0"/>
              <a:t>spellen in het bos en in de gymzaal, </a:t>
            </a:r>
          </a:p>
          <a:p>
            <a:r>
              <a:rPr lang="nl-NL" dirty="0"/>
              <a:t>Speurtochten lopen, knutselen en fikkie stoken.</a:t>
            </a:r>
          </a:p>
          <a:p>
            <a:endParaRPr lang="nl-NL" dirty="0"/>
          </a:p>
          <a:p>
            <a:r>
              <a:rPr lang="nl-NL" dirty="0"/>
              <a:t>En aan het einde van het seizoen,</a:t>
            </a:r>
          </a:p>
          <a:p>
            <a:r>
              <a:rPr lang="nl-NL" dirty="0"/>
              <a:t>gaan we dat alles ook nog eens in 1 weekje doen!</a:t>
            </a:r>
          </a:p>
          <a:p>
            <a:r>
              <a:rPr lang="nl-NL" dirty="0"/>
              <a:t>Dan gaan we op kamp, zorg dat je er bij bent, </a:t>
            </a:r>
          </a:p>
          <a:p>
            <a:r>
              <a:rPr lang="nl-NL" dirty="0"/>
              <a:t>dat is gaaf en we slapen in een tent.</a:t>
            </a:r>
          </a:p>
          <a:p>
            <a:endParaRPr lang="nl-NL" dirty="0"/>
          </a:p>
          <a:p>
            <a:r>
              <a:rPr lang="nl-NL" dirty="0"/>
              <a:t>Maak een tent/ hut en stuur een foto. </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89609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8370C39-09AF-4FD0-8F69-D8BE2A14297C}"/>
              </a:ext>
            </a:extLst>
          </p:cNvPr>
          <p:cNvSpPr txBox="1"/>
          <p:nvPr/>
        </p:nvSpPr>
        <p:spPr>
          <a:xfrm>
            <a:off x="514350" y="462677"/>
            <a:ext cx="5724525" cy="7571303"/>
          </a:xfrm>
          <a:prstGeom prst="rect">
            <a:avLst/>
          </a:prstGeom>
          <a:noFill/>
        </p:spPr>
        <p:txBody>
          <a:bodyPr wrap="square" rtlCol="0">
            <a:spAutoFit/>
          </a:bodyPr>
          <a:lstStyle/>
          <a:p>
            <a:r>
              <a:rPr lang="nl-NL" dirty="0"/>
              <a:t>Net zoals bij de Minioren hebben we ook op kamp een verhaal,</a:t>
            </a:r>
          </a:p>
          <a:p>
            <a:r>
              <a:rPr lang="nl-NL" dirty="0"/>
              <a:t>ze noemen dat een THEMA en dat maakt het kamp speciaal.</a:t>
            </a:r>
          </a:p>
          <a:p>
            <a:endParaRPr lang="nl-NL" dirty="0"/>
          </a:p>
          <a:p>
            <a:r>
              <a:rPr lang="nl-NL" dirty="0"/>
              <a:t>Jij bent nu als een nieuwe vrijwilliger een beetje de baas van het kamp.</a:t>
            </a:r>
          </a:p>
          <a:p>
            <a:r>
              <a:rPr lang="nl-NL" dirty="0"/>
              <a:t>Welk thema kies jij? </a:t>
            </a:r>
          </a:p>
          <a:p>
            <a:endParaRPr lang="nl-NL" dirty="0"/>
          </a:p>
          <a:p>
            <a:r>
              <a:rPr lang="nl-NL" dirty="0"/>
              <a:t>Ga je op Piratenkamp, of Prinsessenkamp?</a:t>
            </a:r>
          </a:p>
          <a:p>
            <a:r>
              <a:rPr lang="nl-NL" dirty="0"/>
              <a:t>Ga jij liever op Jungle kamp of bijvoorbeeld als thema op de boerderij. </a:t>
            </a:r>
          </a:p>
          <a:p>
            <a:endParaRPr lang="nl-NL" dirty="0"/>
          </a:p>
          <a:p>
            <a:r>
              <a:rPr lang="nl-NL" dirty="0"/>
              <a:t>Wij zijn benieuwd! Wat kies jij?</a:t>
            </a:r>
          </a:p>
          <a:p>
            <a:endParaRPr lang="nl-NL" dirty="0"/>
          </a:p>
          <a:p>
            <a:r>
              <a:rPr lang="nl-NL" dirty="0"/>
              <a:t>Je mag nu versiering maken!</a:t>
            </a:r>
          </a:p>
          <a:p>
            <a:endParaRPr lang="nl-NL" dirty="0"/>
          </a:p>
          <a:p>
            <a:r>
              <a:rPr lang="nl-NL" i="1" dirty="0"/>
              <a:t>Kies een thema ( Je mag er zelf een verzinnen) . Verzamel spullen of maak dingen die bij het thema passen. Versier de tent of ruimte rond te tent en laat ons jou thema zien via een foto. </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96839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F3ECE4F-2775-445F-B3CB-5790C8DC79C9}"/>
              </a:ext>
            </a:extLst>
          </p:cNvPr>
          <p:cNvSpPr txBox="1"/>
          <p:nvPr/>
        </p:nvSpPr>
        <p:spPr>
          <a:xfrm>
            <a:off x="514350" y="462677"/>
            <a:ext cx="5724525" cy="5632311"/>
          </a:xfrm>
          <a:prstGeom prst="rect">
            <a:avLst/>
          </a:prstGeom>
          <a:noFill/>
        </p:spPr>
        <p:txBody>
          <a:bodyPr wrap="square" rtlCol="0">
            <a:spAutoFit/>
          </a:bodyPr>
          <a:lstStyle/>
          <a:p>
            <a:r>
              <a:rPr lang="nl-NL" dirty="0"/>
              <a:t>Als je op vakantie gaat of lekker gaat kamperen,</a:t>
            </a:r>
          </a:p>
          <a:p>
            <a:r>
              <a:rPr lang="nl-NL" dirty="0"/>
              <a:t>dan neem je van alles mee,</a:t>
            </a:r>
          </a:p>
          <a:p>
            <a:r>
              <a:rPr lang="nl-NL" dirty="0"/>
              <a:t>En daarom gaan we nu “tas inpakken” leren.</a:t>
            </a:r>
          </a:p>
          <a:p>
            <a:endParaRPr lang="nl-NL" dirty="0"/>
          </a:p>
          <a:p>
            <a:r>
              <a:rPr lang="nl-NL" dirty="0"/>
              <a:t>Neem je gymtas of een tas waar de spullen in gaan.</a:t>
            </a:r>
          </a:p>
          <a:p>
            <a:r>
              <a:rPr lang="nl-NL" dirty="0"/>
              <a:t>Nu mag je klaar gaan staan.</a:t>
            </a:r>
          </a:p>
          <a:p>
            <a:endParaRPr lang="nl-NL" dirty="0"/>
          </a:p>
          <a:p>
            <a:r>
              <a:rPr lang="nl-NL" dirty="0"/>
              <a:t>Ga eens goed bedenken, wat je mee zou nemen op kamp of op vakantie?</a:t>
            </a:r>
          </a:p>
          <a:p>
            <a:r>
              <a:rPr lang="nl-NL" dirty="0"/>
              <a:t>Tandenborstel, schone onderbroek, zaklamp?</a:t>
            </a:r>
          </a:p>
          <a:p>
            <a:r>
              <a:rPr lang="nl-NL" dirty="0"/>
              <a:t>Of wil jij iets anders meenemen?</a:t>
            </a:r>
          </a:p>
          <a:p>
            <a:r>
              <a:rPr lang="nl-NL" dirty="0"/>
              <a:t>Zoek 8 dingen die je mee zou willen nemen in de tas. </a:t>
            </a:r>
          </a:p>
          <a:p>
            <a:r>
              <a:rPr lang="nl-NL" dirty="0"/>
              <a:t>Wat komt er tijdens kamperen goed van pas?</a:t>
            </a:r>
          </a:p>
          <a:p>
            <a:endParaRPr lang="nl-NL" dirty="0"/>
          </a:p>
          <a:p>
            <a:endParaRPr lang="nl-NL" dirty="0"/>
          </a:p>
          <a:p>
            <a:r>
              <a:rPr lang="nl-NL" i="1" dirty="0"/>
              <a:t>Maak een foto van de tas en inhoud. </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337069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331DE73-F0A1-4705-AFEB-7A35EF2D284C}"/>
              </a:ext>
            </a:extLst>
          </p:cNvPr>
          <p:cNvSpPr txBox="1"/>
          <p:nvPr/>
        </p:nvSpPr>
        <p:spPr>
          <a:xfrm>
            <a:off x="514350" y="462677"/>
            <a:ext cx="5724525" cy="5078313"/>
          </a:xfrm>
          <a:prstGeom prst="rect">
            <a:avLst/>
          </a:prstGeom>
          <a:noFill/>
        </p:spPr>
        <p:txBody>
          <a:bodyPr wrap="square" rtlCol="0">
            <a:spAutoFit/>
          </a:bodyPr>
          <a:lstStyle/>
          <a:p>
            <a:r>
              <a:rPr lang="nl-NL" dirty="0"/>
              <a:t>De tas is gepakt, de tent staat, hij is mooi aangekleed. Is de </a:t>
            </a:r>
            <a:r>
              <a:rPr lang="nl-NL" dirty="0" err="1"/>
              <a:t>Minioor</a:t>
            </a:r>
            <a:r>
              <a:rPr lang="nl-NL" dirty="0"/>
              <a:t> tevreden?</a:t>
            </a:r>
          </a:p>
          <a:p>
            <a:r>
              <a:rPr lang="nl-NL" dirty="0"/>
              <a:t>Haal nu snel je pyjama boven en kom snel weer naar beneden.</a:t>
            </a:r>
          </a:p>
          <a:p>
            <a:endParaRPr lang="nl-NL" dirty="0"/>
          </a:p>
          <a:p>
            <a:r>
              <a:rPr lang="nl-NL" dirty="0"/>
              <a:t>Op kamp spelen we spellen, ook nog voor het slapen gaan.</a:t>
            </a:r>
          </a:p>
          <a:p>
            <a:endParaRPr lang="nl-NL" dirty="0"/>
          </a:p>
          <a:p>
            <a:r>
              <a:rPr lang="nl-NL" dirty="0"/>
              <a:t>Nu spelen we HOE SNEL KRIJG JIJ JE PJYAMA AAN?</a:t>
            </a:r>
          </a:p>
          <a:p>
            <a:endParaRPr lang="nl-NL" i="1" dirty="0"/>
          </a:p>
          <a:p>
            <a:r>
              <a:rPr lang="nl-NL" i="1" dirty="0"/>
              <a:t>Ga klaar staan, leg de pyjama voor je. Start de tijd en kleed je heel snel om. Hoe snel ben jij omgekleed? We zien graag een foto en horen graag hoe snel jij was. </a:t>
            </a:r>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838817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E695FDA-ADC6-40FB-9E5A-23641839BFCC}"/>
              </a:ext>
            </a:extLst>
          </p:cNvPr>
          <p:cNvSpPr txBox="1"/>
          <p:nvPr/>
        </p:nvSpPr>
        <p:spPr>
          <a:xfrm>
            <a:off x="594804" y="523783"/>
            <a:ext cx="5501196" cy="4247317"/>
          </a:xfrm>
          <a:prstGeom prst="rect">
            <a:avLst/>
          </a:prstGeom>
          <a:noFill/>
        </p:spPr>
        <p:txBody>
          <a:bodyPr wrap="square" rtlCol="0">
            <a:spAutoFit/>
          </a:bodyPr>
          <a:lstStyle/>
          <a:p>
            <a:r>
              <a:rPr lang="nl-NL" dirty="0"/>
              <a:t>Op kamp blijf je lekker lang op,</a:t>
            </a:r>
          </a:p>
          <a:p>
            <a:r>
              <a:rPr lang="nl-NL" dirty="0"/>
              <a:t>in het donker rond het kampvuur vinden wij helemaal top!</a:t>
            </a:r>
          </a:p>
          <a:p>
            <a:endParaRPr lang="nl-NL" dirty="0"/>
          </a:p>
          <a:p>
            <a:r>
              <a:rPr lang="nl-NL" dirty="0"/>
              <a:t>Een beetje naar de vlammen staren en samen zingen,</a:t>
            </a:r>
          </a:p>
          <a:p>
            <a:r>
              <a:rPr lang="nl-NL" dirty="0"/>
              <a:t>een leuke quiz en een kampvuur snack,</a:t>
            </a:r>
          </a:p>
          <a:p>
            <a:r>
              <a:rPr lang="nl-NL" dirty="0"/>
              <a:t>Dat zijn toch echt wel Jong Nederland dingen!</a:t>
            </a:r>
          </a:p>
          <a:p>
            <a:endParaRPr lang="nl-NL" dirty="0"/>
          </a:p>
          <a:p>
            <a:r>
              <a:rPr lang="nl-NL" i="1" dirty="0"/>
              <a:t>Maak een kampvuur. Knutsel er een, zoek takjes of maak een kampvuur tekening. </a:t>
            </a:r>
          </a:p>
          <a:p>
            <a:r>
              <a:rPr lang="nl-NL" i="1" dirty="0"/>
              <a:t>Zet het kampvuur in de buurt van de tent en maak het extra gezellig met nog meer Minioren ( knuffels, poppen en beren). </a:t>
            </a:r>
          </a:p>
          <a:p>
            <a:r>
              <a:rPr lang="nl-NL" i="1" dirty="0"/>
              <a:t>Zing of lees voor zoals wij dat ook voor jullie doen. </a:t>
            </a:r>
          </a:p>
          <a:p>
            <a:r>
              <a:rPr lang="nl-NL" i="1" dirty="0"/>
              <a:t>Wij zien graag een foto van dit tafereel. </a:t>
            </a:r>
          </a:p>
        </p:txBody>
      </p:sp>
    </p:spTree>
    <p:extLst>
      <p:ext uri="{BB962C8B-B14F-4D97-AF65-F5344CB8AC3E}">
        <p14:creationId xmlns:p14="http://schemas.microsoft.com/office/powerpoint/2010/main" val="397677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89516FC-7774-45A0-BB5B-F63560327A55}"/>
              </a:ext>
            </a:extLst>
          </p:cNvPr>
          <p:cNvSpPr txBox="1"/>
          <p:nvPr/>
        </p:nvSpPr>
        <p:spPr>
          <a:xfrm>
            <a:off x="301841" y="363984"/>
            <a:ext cx="5530788" cy="7017306"/>
          </a:xfrm>
          <a:prstGeom prst="rect">
            <a:avLst/>
          </a:prstGeom>
          <a:noFill/>
        </p:spPr>
        <p:txBody>
          <a:bodyPr wrap="square" rtlCol="0">
            <a:spAutoFit/>
          </a:bodyPr>
          <a:lstStyle/>
          <a:p>
            <a:r>
              <a:rPr lang="nl-NL" dirty="0"/>
              <a:t>Heb jij ook honger van al dat sjouwen en de hut bouwen?</a:t>
            </a:r>
          </a:p>
          <a:p>
            <a:endParaRPr lang="nl-NL" dirty="0"/>
          </a:p>
          <a:p>
            <a:r>
              <a:rPr lang="nl-NL" dirty="0"/>
              <a:t>Het ontbijt zit achter de kiezen, de lunch zit ook al in de magen,</a:t>
            </a:r>
          </a:p>
          <a:p>
            <a:r>
              <a:rPr lang="nl-NL" dirty="0"/>
              <a:t>het is nog te vroeg om naar het avond eten te vragen.</a:t>
            </a:r>
          </a:p>
          <a:p>
            <a:endParaRPr lang="nl-NL" dirty="0"/>
          </a:p>
          <a:p>
            <a:r>
              <a:rPr lang="nl-NL" dirty="0"/>
              <a:t>Volgens mij ben jij wel in voor, </a:t>
            </a:r>
          </a:p>
          <a:p>
            <a:r>
              <a:rPr lang="nl-NL" dirty="0"/>
              <a:t>een heerlijke “tussendoor”. </a:t>
            </a:r>
          </a:p>
          <a:p>
            <a:endParaRPr lang="nl-NL" dirty="0"/>
          </a:p>
          <a:p>
            <a:r>
              <a:rPr lang="nl-NL" dirty="0"/>
              <a:t>Een Jong Nederlander heeft zijn rust gepakt, als hij eventjes rustig heeft gezeten,</a:t>
            </a:r>
          </a:p>
          <a:p>
            <a:r>
              <a:rPr lang="nl-NL" dirty="0"/>
              <a:t>Daarom is het nu tijd om een stuk fruit te eten.</a:t>
            </a:r>
          </a:p>
          <a:p>
            <a:endParaRPr lang="nl-NL" dirty="0"/>
          </a:p>
          <a:p>
            <a:r>
              <a:rPr lang="nl-NL" dirty="0"/>
              <a:t>Neem ook een beker water, melk of sap,</a:t>
            </a:r>
          </a:p>
          <a:p>
            <a:r>
              <a:rPr lang="nl-NL" dirty="0"/>
              <a:t>anders voel jij je zo wat slap.</a:t>
            </a:r>
          </a:p>
          <a:p>
            <a:endParaRPr lang="nl-NL" dirty="0"/>
          </a:p>
          <a:p>
            <a:r>
              <a:rPr lang="nl-NL" dirty="0"/>
              <a:t>En er staan nog wat dingen te gebeuren, zo gaan we dadelijk een kaartje kleuren.</a:t>
            </a:r>
          </a:p>
          <a:p>
            <a:endParaRPr lang="nl-NL" dirty="0"/>
          </a:p>
          <a:p>
            <a:r>
              <a:rPr lang="nl-NL" i="1" dirty="0"/>
              <a:t>Neem wat fruit en wat te drinken, we zien graag een foto hiervan. </a:t>
            </a:r>
          </a:p>
          <a:p>
            <a:endParaRPr lang="nl-NL" dirty="0"/>
          </a:p>
          <a:p>
            <a:endParaRPr lang="nl-NL" dirty="0"/>
          </a:p>
          <a:p>
            <a:r>
              <a:rPr lang="nl-NL" dirty="0"/>
              <a:t> </a:t>
            </a:r>
          </a:p>
        </p:txBody>
      </p:sp>
    </p:spTree>
    <p:extLst>
      <p:ext uri="{BB962C8B-B14F-4D97-AF65-F5344CB8AC3E}">
        <p14:creationId xmlns:p14="http://schemas.microsoft.com/office/powerpoint/2010/main" val="313948646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1340</Words>
  <Application>Microsoft Office PowerPoint</Application>
  <PresentationFormat>Breedbeeld</PresentationFormat>
  <Paragraphs>187</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Comic Sans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Ad van Korven</dc:creator>
  <cp:lastModifiedBy>Danny van Riel</cp:lastModifiedBy>
  <cp:revision>28</cp:revision>
  <dcterms:created xsi:type="dcterms:W3CDTF">2020-04-10T17:30:22Z</dcterms:created>
  <dcterms:modified xsi:type="dcterms:W3CDTF">2020-04-15T18:12:56Z</dcterms:modified>
</cp:coreProperties>
</file>